
<file path=[Content_Types].xml><?xml version="1.0" encoding="utf-8"?>
<Types xmlns="http://schemas.openxmlformats.org/package/2006/content-types">
  <Default Extension="xml" ContentType="application/vnd.openxmlformats-officedocument.extended-properties+xml"/>
  <Default Extension="rels" ContentType="application/vnd.openxmlformats-package.relationships+xml"/>
  <Default Extension="svg" ContentType="image/svg+xml"/>
  <Default Extension="png" ContentType="image/png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Masters/slideMaster51.xml" ContentType="application/vnd.openxmlformats-officedocument.presentationml.slideMaster+xml"/>
  <Override PartName="/ppt/theme/theme51.xml" ContentType="application/vnd.openxmlformats-officedocument.theme+xml"/>
  <Override PartName="/ppt/slideLayouts/slideLayout51.xml" ContentType="application/vnd.openxmlformats-officedocument.presentationml.slideLayout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notesMasters/notesMaster11.xml" ContentType="application/vnd.openxmlformats-officedocument.presentationml.notesMaster+xml"/>
  <Override PartName="/ppt/theme/theme72.xml" ContentType="application/vnd.openxmlformats-officedocument.theme+xml"/>
  <Override PartName="/ppt/slideLayouts/slideLayout42.xml" ContentType="application/vnd.openxmlformats-officedocument.presentationml.slideLayout+xml"/>
  <Override PartName="/ppt/slideMasters/slideMaster42.xml" ContentType="application/vnd.openxmlformats-officedocument.presentationml.slideMaster+xml"/>
  <Override PartName="/ppt/theme/theme43.xml" ContentType="application/vnd.openxmlformats-officedocument.theme+xml"/>
  <Override PartName="/ppt/presProps.xml" ContentType="application/vnd.openxmlformats-officedocument.presentationml.presProps+xml"/>
  <Override PartName="/customXml/item3.xml" ContentType="application/xml"/>
  <Override PartName="/customXml/itemProps31.xml" ContentType="application/vnd.openxmlformats-officedocument.customXmlProperties+xml"/>
  <Override PartName="/ppt/tableStyles.xml" ContentType="application/vnd.openxmlformats-officedocument.presentationml.tableStyles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Layouts/slideLayout33.xml" ContentType="application/vnd.openxmlformats-officedocument.presentationml.slideLayout+xml"/>
  <Override PartName="/ppt/slideMasters/slideMaster33.xml" ContentType="application/vnd.openxmlformats-officedocument.presentationml.slideMaster+xml"/>
  <Override PartName="/ppt/theme/theme34.xml" ContentType="application/vnd.openxmlformats-officedocument.theme+xml"/>
  <Override PartName="/ppt/handoutMasters/handoutMaster11.xml" ContentType="application/vnd.openxmlformats-officedocument.presentationml.handoutMaster+xml"/>
  <Override PartName="/ppt/theme/theme85.xml" ContentType="application/vnd.openxmlformats-officedocument.theme+xml"/>
  <Override PartName="/customXml/item22.xml" ContentType="application/xml"/>
  <Override PartName="/customXml/itemProps22.xml" ContentType="application/vnd.openxmlformats-officedocument.customXmlProperties+xml"/>
  <Override PartName="/ppt/theme/theme16.xml" ContentType="application/vnd.openxmlformats-officedocument.theme+xml"/>
  <Override PartName="/customXml/item13.xml" ContentType="application/xml"/>
  <Override PartName="/customXml/itemProps13.xml" ContentType="application/vnd.openxmlformats-officedocument.customXmlProperties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Layouts/slideLayout24.xml" ContentType="application/vnd.openxmlformats-officedocument.presentationml.slideLayout+xml"/>
  <Override PartName="/ppt/slideMasters/slideMaster24.xml" ContentType="application/vnd.openxmlformats-officedocument.presentationml.slideMaster+xml"/>
  <Override PartName="/ppt/theme/theme27.xml" ContentType="application/vnd.openxmlformats-officedocument.them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Layouts/slideLayout65.xml" ContentType="application/vnd.openxmlformats-officedocument.presentationml.slideLayout+xml"/>
  <Override PartName="/ppt/slideMasters/slideMaster65.xml" ContentType="application/vnd.openxmlformats-officedocument.presentationml.slideMaster+xml"/>
  <Override PartName="/ppt/theme/theme68.xml" ContentType="application/vnd.openxmlformats-officedocument.them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Layouts/slideLayout16.xml" ContentType="application/vnd.openxmlformats-officedocument.presentationml.slideLayout+xml"/>
  <Override PartName="/ppt/slideMasters/slideMaster16.xml" ContentType="application/vnd.openxmlformats-officedocument.presentationml.slideMaster+xml"/>
  <Override PartName="/ppt/viewProps.xml" ContentType="application/vnd.openxmlformats-officedocument.presentationml.viewProps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revisionInfo.xml" ContentType="application/vnd.ms-powerpoint.revisioninfo+xml"/>
  <Override PartName="/docProps/custom.xml" ContentType="application/vnd.openxmlformats-officedocument.custom-properties+xml"/>
</Types>
</file>

<file path=_rels/.rels>&#65279;<?xml version="1.0" encoding="utf-8"?><Relationships xmlns="http://schemas.openxmlformats.org/package/2006/relationships"><Relationship Type="http://schemas.openxmlformats.org/officeDocument/2006/relationships/extended-properties" Target="/docProps/app.xml" Id="rId3" /><Relationship Type="http://schemas.openxmlformats.org/package/2006/relationships/metadata/core-properties" Target="/docProps/core.xml" Id="rId2" /><Relationship Type="http://schemas.openxmlformats.org/officeDocument/2006/relationships/officeDocument" Target="/ppt/presentation.xml" Id="rId1" /><Relationship Type="http://schemas.openxmlformats.org/officeDocument/2006/relationships/custom-properties" Target="/docProps/custom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  <p:sldMasterId id="2147483650" r:id="rId5"/>
    <p:sldMasterId id="2147483652" r:id="rId6"/>
    <p:sldMasterId id="2147483654" r:id="rId7"/>
    <p:sldMasterId id="2147483656" r:id="rId8"/>
    <p:sldMasterId id="2147483658" r:id="rId9"/>
  </p:sldMasterIdLst>
  <p:notesMasterIdLst>
    <p:notesMasterId r:id="rId16"/>
  </p:notesMasterIdLst>
  <p:handoutMasterIdLst>
    <p:handoutMasterId r:id="rId17"/>
  </p:handoutMasterIdLst>
  <p:sldIdLst>
    <p:sldId id="256" r:id="rId10"/>
    <p:sldId id="257" r:id="rId11"/>
    <p:sldId id="258" r:id="rId12"/>
    <p:sldId id="259" r:id="rId13"/>
    <p:sldId id="260" r:id="rId14"/>
    <p:sldId id="261" r:id="rId15"/>
  </p:sldIdLst>
  <p:sldSz cx="10058400" cy="15544800"/>
  <p:notesSz cx="6858000" cy="9144000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4896" userDrawn="1">
          <p15:clr>
            <a:srgbClr val="A4A3A4"/>
          </p15:clr>
        </p15:guide>
        <p15:guide id="4" pos="31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262660-08CE-4C6A-AB4C-E6B3AB183DFA}" v="158" dt="2023-03-30T06:21:23.144"/>
    <p1510:client id="{87A4686B-2969-44B9-827F-D6769C122F36}" v="190" dt="2023-03-29T16:28:54.4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49" autoAdjust="0"/>
  </p:normalViewPr>
  <p:slideViewPr>
    <p:cSldViewPr snapToGrid="0">
      <p:cViewPr varScale="1">
        <p:scale>
          <a:sx n="60" d="100"/>
          <a:sy n="60" d="100"/>
        </p:scale>
        <p:origin x="1290" y="102"/>
      </p:cViewPr>
      <p:guideLst>
        <p:guide orient="horz" pos="4896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2" d="100"/>
          <a:sy n="102" d="100"/>
        </p:scale>
        <p:origin x="1242" y="120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51.xml" Id="rId8" /><Relationship Type="http://schemas.openxmlformats.org/officeDocument/2006/relationships/slide" Target="/ppt/slides/slide41.xml" Id="rId13" /><Relationship Type="http://schemas.openxmlformats.org/officeDocument/2006/relationships/presProps" Target="/ppt/presProps.xml" Id="rId18" /><Relationship Type="http://schemas.openxmlformats.org/officeDocument/2006/relationships/customXml" Target="/customXml/item3.xml" Id="rId3" /><Relationship Type="http://schemas.openxmlformats.org/officeDocument/2006/relationships/tableStyles" Target="/ppt/tableStyles.xml" Id="rId21" /><Relationship Type="http://schemas.openxmlformats.org/officeDocument/2006/relationships/slideMaster" Target="/ppt/slideMasters/slideMaster42.xml" Id="rId7" /><Relationship Type="http://schemas.openxmlformats.org/officeDocument/2006/relationships/slide" Target="/ppt/slides/slide32.xml" Id="rId12" /><Relationship Type="http://schemas.openxmlformats.org/officeDocument/2006/relationships/handoutMaster" Target="/ppt/handoutMasters/handoutMaster11.xml" Id="rId17" /><Relationship Type="http://schemas.openxmlformats.org/officeDocument/2006/relationships/customXml" Target="/customXml/item22.xml" Id="rId2" /><Relationship Type="http://schemas.openxmlformats.org/officeDocument/2006/relationships/notesMaster" Target="/ppt/notesMasters/notesMaster11.xml" Id="rId16" /><Relationship Type="http://schemas.openxmlformats.org/officeDocument/2006/relationships/theme" Target="/ppt/theme/theme16.xml" Id="rId20" /><Relationship Type="http://schemas.openxmlformats.org/officeDocument/2006/relationships/customXml" Target="/customXml/item13.xml" Id="rId1" /><Relationship Type="http://schemas.openxmlformats.org/officeDocument/2006/relationships/slideMaster" Target="/ppt/slideMasters/slideMaster33.xml" Id="rId6" /><Relationship Type="http://schemas.openxmlformats.org/officeDocument/2006/relationships/slide" Target="/ppt/slides/slide23.xml" Id="rId11" /><Relationship Type="http://schemas.openxmlformats.org/officeDocument/2006/relationships/slideMaster" Target="/ppt/slideMasters/slideMaster24.xml" Id="rId5" /><Relationship Type="http://schemas.openxmlformats.org/officeDocument/2006/relationships/slide" Target="/ppt/slides/slide64.xml" Id="rId15" /><Relationship Type="http://schemas.openxmlformats.org/officeDocument/2006/relationships/slide" Target="/ppt/slides/slide15.xml" Id="rId10" /><Relationship Type="http://schemas.openxmlformats.org/officeDocument/2006/relationships/viewProps" Target="/ppt/viewProps.xml" Id="rId19" /><Relationship Type="http://schemas.openxmlformats.org/officeDocument/2006/relationships/slideMaster" Target="/ppt/slideMasters/slideMaster16.xml" Id="rId4" /><Relationship Type="http://schemas.openxmlformats.org/officeDocument/2006/relationships/slideMaster" Target="/ppt/slideMasters/slideMaster65.xml" Id="rId9" /><Relationship Type="http://schemas.openxmlformats.org/officeDocument/2006/relationships/slide" Target="/ppt/slides/slide56.xml" Id="rId14" /><Relationship Type="http://schemas.microsoft.com/office/2015/10/relationships/revisionInfo" Target="/ppt/revisionInfo.xml" Id="rId22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85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7CEA0DD-CB2B-EB3B-8193-5CF144C93D0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B839D04-E6CB-19A4-3FCA-97FFEF1400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9F7F7DE-17FA-4FD5-BFE3-DE7EF4D82BB0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2023/3/30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B41D44F-BBF5-F927-C7A8-03F1D1FB4F0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98A8559-1F7C-3700-3A30-135EA7CBDF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659EF51-F56F-49EE-B799-8A9CB979A20D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138621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72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aseline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aseline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44170B40-ECDC-4220-86B7-B64496D89CF3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2023/3/30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430463" y="1143000"/>
            <a:ext cx="1997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 noProof="0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ja-JP" altLang="en-US" noProof="0" dirty="0"/>
              <a:t>マスター テキストの書式設定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aseline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aseline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CD0A1A30-CFB3-424C-90DC-1A0B861E07F4}" type="slidenum">
              <a:rPr lang="en-US" altLang="ja-JP" smtClean="0"/>
              <a:pPr/>
              <a:t>‹#›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89841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 baseline="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sz="1200" kern="1200" baseline="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sz="1200" kern="1200" baseline="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sz="1200" kern="1200" baseline="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sz="1200" kern="1200" baseline="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Id2" /><Relationship Type="http://schemas.openxmlformats.org/officeDocument/2006/relationships/notesMaster" Target="/ppt/notesMasters/notesMaster11.xml" Id="rId1" /></Relationships>
</file>

<file path=ppt/notesSlides/_rels/notesSlide23.xml.rels>&#65279;<?xml version="1.0" encoding="utf-8"?><Relationships xmlns="http://schemas.openxmlformats.org/package/2006/relationships"><Relationship Type="http://schemas.openxmlformats.org/officeDocument/2006/relationships/slide" Target="/ppt/slides/slide23.xml" Id="rId2" /><Relationship Type="http://schemas.openxmlformats.org/officeDocument/2006/relationships/notesMaster" Target="/ppt/notesMasters/notesMaster11.xml" Id="rId1" /></Relationships>
</file>

<file path=ppt/notesSlides/_rels/notesSlide32.xml.rels>&#65279;<?xml version="1.0" encoding="utf-8"?><Relationships xmlns="http://schemas.openxmlformats.org/package/2006/relationships"><Relationship Type="http://schemas.openxmlformats.org/officeDocument/2006/relationships/slide" Target="/ppt/slides/slide32.xml" Id="rId2" /><Relationship Type="http://schemas.openxmlformats.org/officeDocument/2006/relationships/notesMaster" Target="/ppt/notesMasters/notesMaster11.xml" Id="rId1" /></Relationships>
</file>

<file path=ppt/notesSlides/_rels/notesSlide41.xml.rels>&#65279;<?xml version="1.0" encoding="utf-8"?><Relationships xmlns="http://schemas.openxmlformats.org/package/2006/relationships"><Relationship Type="http://schemas.openxmlformats.org/officeDocument/2006/relationships/slide" Target="/ppt/slides/slide41.xml" Id="rId2" /><Relationship Type="http://schemas.openxmlformats.org/officeDocument/2006/relationships/notesMaster" Target="/ppt/notesMasters/notesMaster11.xml" Id="rId1" /></Relationships>
</file>

<file path=ppt/notesSlides/_rels/notesSlide56.xml.rels>&#65279;<?xml version="1.0" encoding="utf-8"?><Relationships xmlns="http://schemas.openxmlformats.org/package/2006/relationships"><Relationship Type="http://schemas.openxmlformats.org/officeDocument/2006/relationships/slide" Target="/ppt/slides/slide56.xml" Id="rId2" /><Relationship Type="http://schemas.openxmlformats.org/officeDocument/2006/relationships/notesMaster" Target="/ppt/notesMasters/notesMaster11.xml" Id="rId1" /></Relationships>
</file>

<file path=ppt/notesSlides/_rels/notesSlide64.xml.rels>&#65279;<?xml version="1.0" encoding="utf-8"?><Relationships xmlns="http://schemas.openxmlformats.org/package/2006/relationships"><Relationship Type="http://schemas.openxmlformats.org/officeDocument/2006/relationships/slide" Target="/ppt/slides/slide64.xml" Id="rId2" /><Relationship Type="http://schemas.openxmlformats.org/officeDocument/2006/relationships/notesMaster" Target="/ppt/notesMasters/notesMaster11.xml" Id="rId1" /></Relationship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D0A1A30-CFB3-424C-90DC-1A0B861E07F4}" type="slidenum">
              <a:rPr lang="en-US" altLang="ja-JP" smtClean="0"/>
              <a:t>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887148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D0A1A30-CFB3-424C-90DC-1A0B861E07F4}" type="slidenum">
              <a:rPr lang="en-US" altLang="ja-JP" smtClean="0"/>
              <a:t>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521374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D0A1A30-CFB3-424C-90DC-1A0B861E07F4}" type="slidenum">
              <a:rPr lang="en-US" altLang="ja-JP" smtClean="0"/>
              <a:t>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5236314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D0A1A30-CFB3-424C-90DC-1A0B861E07F4}" type="slidenum">
              <a:rPr lang="en-US" altLang="ja-JP" smtClean="0"/>
              <a:t>4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41533542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D0A1A30-CFB3-424C-90DC-1A0B861E07F4}" type="slidenum">
              <a:rPr lang="en-US" altLang="ja-JP" smtClean="0"/>
              <a:t>5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12938982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D0A1A30-CFB3-424C-90DC-1A0B861E07F4}" type="slidenum">
              <a:rPr lang="en-US" altLang="ja-JP" smtClean="0"/>
              <a:t>6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67016830"/>
      </p:ext>
    </p:extLst>
  </p:cSld>
  <p:clrMapOvr>
    <a:masterClrMapping/>
  </p:clrMapOvr>
</p:notes>
</file>

<file path=ppt/slideLayouts/_rels/slideLayout16.xml.rels>&#65279;<?xml version="1.0" encoding="utf-8"?><Relationships xmlns="http://schemas.openxmlformats.org/package/2006/relationships"><Relationship Type="http://schemas.openxmlformats.org/officeDocument/2006/relationships/image" Target="/ppt/media/image222.svg" Id="rId3" /><Relationship Type="http://schemas.openxmlformats.org/officeDocument/2006/relationships/image" Target="/ppt/media/image623.svg" Id="rId7" /><Relationship Type="http://schemas.openxmlformats.org/officeDocument/2006/relationships/image" Target="/ppt/media/image122.png" Id="rId2" /><Relationship Type="http://schemas.openxmlformats.org/officeDocument/2006/relationships/slideMaster" Target="/ppt/slideMasters/slideMaster16.xml" Id="rId1" /><Relationship Type="http://schemas.openxmlformats.org/officeDocument/2006/relationships/image" Target="/ppt/media/image523.png" Id="rId6" /><Relationship Type="http://schemas.openxmlformats.org/officeDocument/2006/relationships/image" Target="/ppt/media/image424.svg" Id="rId5" /><Relationship Type="http://schemas.openxmlformats.org/officeDocument/2006/relationships/image" Target="/ppt/media/image324.png" Id="rId4" /></Relationships>
</file>

<file path=ppt/slideLayouts/_rels/slideLayout24.xml.rels>&#65279;<?xml version="1.0" encoding="utf-8"?><Relationships xmlns="http://schemas.openxmlformats.org/package/2006/relationships"><Relationship Type="http://schemas.openxmlformats.org/officeDocument/2006/relationships/image" Target="/ppt/media/image1311.png" Id="rId8" /><Relationship Type="http://schemas.openxmlformats.org/officeDocument/2006/relationships/image" Target="/ppt/media/image811.svg" Id="rId3" /><Relationship Type="http://schemas.openxmlformats.org/officeDocument/2006/relationships/image" Target="/ppt/media/image1212.svg" Id="rId7" /><Relationship Type="http://schemas.openxmlformats.org/officeDocument/2006/relationships/image" Target="/ppt/media/image712.png" Id="rId2" /><Relationship Type="http://schemas.openxmlformats.org/officeDocument/2006/relationships/slideMaster" Target="/ppt/slideMasters/slideMaster24.xml" Id="rId1" /><Relationship Type="http://schemas.openxmlformats.org/officeDocument/2006/relationships/image" Target="/ppt/media/image1113.png" Id="rId6" /><Relationship Type="http://schemas.openxmlformats.org/officeDocument/2006/relationships/image" Target="/ppt/media/image1613.svg" Id="rId11" /><Relationship Type="http://schemas.openxmlformats.org/officeDocument/2006/relationships/image" Target="/ppt/media/image1014.svg" Id="rId5" /><Relationship Type="http://schemas.openxmlformats.org/officeDocument/2006/relationships/image" Target="/ppt/media/image1514.png" Id="rId10" /><Relationship Type="http://schemas.openxmlformats.org/officeDocument/2006/relationships/image" Target="/ppt/media/image915.png" Id="rId4" /><Relationship Type="http://schemas.openxmlformats.org/officeDocument/2006/relationships/image" Target="/ppt/media/image1415.svg" Id="rId9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33.xml" Id="rId1" /></Relationships>
</file>

<file path=ppt/slideLayouts/_rels/slideLayout42.xml.rels>&#65279;<?xml version="1.0" encoding="utf-8"?><Relationships xmlns="http://schemas.openxmlformats.org/package/2006/relationships"><Relationship Type="http://schemas.openxmlformats.org/officeDocument/2006/relationships/image" Target="/ppt/media/image232.png" Id="rId8" /><Relationship Type="http://schemas.openxmlformats.org/officeDocument/2006/relationships/image" Target="/ppt/media/image282.svg" Id="rId13" /><Relationship Type="http://schemas.openxmlformats.org/officeDocument/2006/relationships/image" Target="/ppt/media/image333.png" Id="rId18" /><Relationship Type="http://schemas.openxmlformats.org/officeDocument/2006/relationships/image" Target="/ppt/media/image183.svg" Id="rId3" /><Relationship Type="http://schemas.openxmlformats.org/officeDocument/2006/relationships/image" Target="/ppt/media/image224.svg" Id="rId7" /><Relationship Type="http://schemas.openxmlformats.org/officeDocument/2006/relationships/image" Target="/ppt/media/image274.png" Id="rId12" /><Relationship Type="http://schemas.openxmlformats.org/officeDocument/2006/relationships/image" Target="/ppt/media/image325.svg" Id="rId17" /><Relationship Type="http://schemas.openxmlformats.org/officeDocument/2006/relationships/image" Target="/ppt/media/image175.png" Id="rId2" /><Relationship Type="http://schemas.openxmlformats.org/officeDocument/2006/relationships/image" Target="/ppt/media/image316.png" Id="rId16" /><Relationship Type="http://schemas.openxmlformats.org/officeDocument/2006/relationships/slideMaster" Target="/ppt/slideMasters/slideMaster42.xml" Id="rId1" /><Relationship Type="http://schemas.openxmlformats.org/officeDocument/2006/relationships/image" Target="/ppt/media/image217.png" Id="rId6" /><Relationship Type="http://schemas.openxmlformats.org/officeDocument/2006/relationships/image" Target="/ppt/media/image266.svg" Id="rId11" /><Relationship Type="http://schemas.openxmlformats.org/officeDocument/2006/relationships/image" Target="/ppt/media/image207.svg" Id="rId5" /><Relationship Type="http://schemas.openxmlformats.org/officeDocument/2006/relationships/image" Target="/ppt/media/image308.svg" Id="rId15" /><Relationship Type="http://schemas.openxmlformats.org/officeDocument/2006/relationships/image" Target="/ppt/media/image258.png" Id="rId10" /><Relationship Type="http://schemas.openxmlformats.org/officeDocument/2006/relationships/image" Target="/ppt/media/image349.svg" Id="rId19" /><Relationship Type="http://schemas.openxmlformats.org/officeDocument/2006/relationships/image" Target="/ppt/media/image199.png" Id="rId4" /><Relationship Type="http://schemas.openxmlformats.org/officeDocument/2006/relationships/image" Target="/ppt/media/image2410.svg" Id="rId9" /><Relationship Type="http://schemas.openxmlformats.org/officeDocument/2006/relationships/image" Target="/ppt/media/image2910.png" Id="rId14" /></Relationships>
</file>

<file path=ppt/slideLayouts/_rels/slideLayout51.xml.rels>&#65279;<?xml version="1.0" encoding="utf-8"?><Relationships xmlns="http://schemas.openxmlformats.org/package/2006/relationships"><Relationship Type="http://schemas.openxmlformats.org/officeDocument/2006/relationships/image" Target="/ppt/media/image36.svg" Id="rId3" /><Relationship Type="http://schemas.openxmlformats.org/officeDocument/2006/relationships/image" Target="/ppt/media/image35.png" Id="rId2" /><Relationship Type="http://schemas.openxmlformats.org/officeDocument/2006/relationships/slideMaster" Target="/ppt/slideMasters/slideMaster51.xml" Id="rId1" /></Relationships>
</file>

<file path=ppt/slideLayouts/_rels/slideLayout65.xml.rels>&#65279;<?xml version="1.0" encoding="utf-8"?><Relationships xmlns="http://schemas.openxmlformats.org/package/2006/relationships"><Relationship Type="http://schemas.openxmlformats.org/officeDocument/2006/relationships/image" Target="/ppt/media/image4316.png" Id="rId8" /><Relationship Type="http://schemas.openxmlformats.org/officeDocument/2006/relationships/image" Target="/ppt/media/image4816.svg" Id="rId13" /><Relationship Type="http://schemas.openxmlformats.org/officeDocument/2006/relationships/image" Target="/ppt/media/image3817.svg" Id="rId3" /><Relationship Type="http://schemas.openxmlformats.org/officeDocument/2006/relationships/image" Target="/ppt/media/image4218.svg" Id="rId7" /><Relationship Type="http://schemas.openxmlformats.org/officeDocument/2006/relationships/image" Target="/ppt/media/image4717.png" Id="rId12" /><Relationship Type="http://schemas.openxmlformats.org/officeDocument/2006/relationships/image" Target="/ppt/media/image3718.png" Id="rId2" /><Relationship Type="http://schemas.openxmlformats.org/officeDocument/2006/relationships/slideMaster" Target="/ppt/slideMasters/slideMaster65.xml" Id="rId1" /><Relationship Type="http://schemas.openxmlformats.org/officeDocument/2006/relationships/image" Target="/ppt/media/image4119.png" Id="rId6" /><Relationship Type="http://schemas.openxmlformats.org/officeDocument/2006/relationships/image" Target="/ppt/media/image4619.svg" Id="rId11" /><Relationship Type="http://schemas.openxmlformats.org/officeDocument/2006/relationships/image" Target="/ppt/media/image4020.svg" Id="rId5" /><Relationship Type="http://schemas.openxmlformats.org/officeDocument/2006/relationships/image" Target="/ppt/media/image282.svg" Id="rId15" /><Relationship Type="http://schemas.openxmlformats.org/officeDocument/2006/relationships/image" Target="/ppt/media/image4520.png" Id="rId10" /><Relationship Type="http://schemas.openxmlformats.org/officeDocument/2006/relationships/image" Target="/ppt/media/image3921.png" Id="rId4" /><Relationship Type="http://schemas.openxmlformats.org/officeDocument/2006/relationships/image" Target="/ppt/media/image4421.svg" Id="rId9" /><Relationship Type="http://schemas.openxmlformats.org/officeDocument/2006/relationships/image" Target="/ppt/media/image274.png" Id="rId14" /></Relationships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グラフィック 8">
            <a:extLst>
              <a:ext uri="{FF2B5EF4-FFF2-40B4-BE49-F238E27FC236}">
                <a16:creationId xmlns:a16="http://schemas.microsoft.com/office/drawing/2014/main" id="{F3B7A91E-273E-4689-B529-A914180EB2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42800" y="2061301"/>
            <a:ext cx="7815600" cy="13483499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5A6CF687-F218-4913-9F01-2223E053ABE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04887" y="8608171"/>
            <a:ext cx="8109585" cy="3261996"/>
          </a:xfrm>
        </p:spPr>
        <p:txBody>
          <a:bodyPr rtlCol="0" anchor="b">
            <a:noAutofit/>
          </a:bodyPr>
          <a:lstStyle>
            <a:lvl1pPr algn="ctr">
              <a:defRPr sz="20500" b="1" baseline="0">
                <a:solidFill>
                  <a:schemeClr val="bg1"/>
                </a:solidFill>
                <a:effectLst>
                  <a:outerShdw dist="38100" dir="2700000" sx="102000" sy="102000" algn="tl" rotWithShape="0">
                    <a:prstClr val="black"/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sz="20500" dirty="0"/>
              <a:t>いじめ</a:t>
            </a:r>
            <a:endParaRPr lang="ja-JP" altLang="en-US" noProof="0" dirty="0"/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4F6F5B7F-A5CF-4F81-A323-E76E2A59CF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04887" y="11477078"/>
            <a:ext cx="8109585" cy="1588981"/>
          </a:xfrm>
        </p:spPr>
        <p:txBody>
          <a:bodyPr rtlCol="0">
            <a:normAutofit/>
          </a:bodyPr>
          <a:lstStyle>
            <a:lvl1pPr marL="0" indent="0" algn="ctr">
              <a:buNone/>
              <a:defRPr sz="10500" b="1" baseline="0">
                <a:solidFill>
                  <a:schemeClr val="accent1"/>
                </a:solidFill>
                <a:effectLst>
                  <a:outerShdw dist="25400" dir="2700000" sx="102000" sy="102000" algn="tl" rotWithShape="0">
                    <a:prstClr val="black"/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1036335" indent="0" algn="ctr">
              <a:buNone/>
              <a:defRPr sz="4533"/>
            </a:lvl2pPr>
            <a:lvl3pPr marL="2072670" indent="0" algn="ctr">
              <a:buNone/>
              <a:defRPr sz="4080"/>
            </a:lvl3pPr>
            <a:lvl4pPr marL="3109006" indent="0" algn="ctr">
              <a:buNone/>
              <a:defRPr sz="3627"/>
            </a:lvl4pPr>
            <a:lvl5pPr marL="4145341" indent="0" algn="ctr">
              <a:buNone/>
              <a:defRPr sz="3627"/>
            </a:lvl5pPr>
            <a:lvl6pPr marL="5181676" indent="0" algn="ctr">
              <a:buNone/>
              <a:defRPr sz="3627"/>
            </a:lvl6pPr>
            <a:lvl7pPr marL="6218011" indent="0" algn="ctr">
              <a:buNone/>
              <a:defRPr sz="3627"/>
            </a:lvl7pPr>
            <a:lvl8pPr marL="7254347" indent="0" algn="ctr">
              <a:buNone/>
              <a:defRPr sz="3627"/>
            </a:lvl8pPr>
            <a:lvl9pPr marL="8290682" indent="0" algn="ctr">
              <a:buNone/>
              <a:defRPr sz="3627"/>
            </a:lvl9pPr>
          </a:lstStyle>
          <a:p>
            <a:pPr rtl="0"/>
            <a:r>
              <a:rPr lang="ja-JP" altLang="en-US" dirty="0"/>
              <a:t>反対</a:t>
            </a:r>
            <a:endParaRPr lang="ja" altLang="en-US" dirty="0"/>
          </a:p>
        </p:txBody>
      </p:sp>
      <p:grpSp>
        <p:nvGrpSpPr>
          <p:cNvPr id="19" name="グループ 18">
            <a:extLst>
              <a:ext uri="{FF2B5EF4-FFF2-40B4-BE49-F238E27FC236}">
                <a16:creationId xmlns:a16="http://schemas.microsoft.com/office/drawing/2014/main" id="{7277489A-DBBB-4D0F-B4AE-E0C0D5365840}"/>
              </a:ext>
            </a:extLst>
          </p:cNvPr>
          <p:cNvGrpSpPr/>
          <p:nvPr userDrawn="1"/>
        </p:nvGrpSpPr>
        <p:grpSpPr>
          <a:xfrm>
            <a:off x="1510516" y="1304364"/>
            <a:ext cx="7056000" cy="7056000"/>
            <a:chOff x="1510516" y="1304364"/>
            <a:chExt cx="7056000" cy="7056000"/>
          </a:xfrm>
        </p:grpSpPr>
        <p:grpSp>
          <p:nvGrpSpPr>
            <p:cNvPr id="18" name="グループ 17">
              <a:extLst>
                <a:ext uri="{FF2B5EF4-FFF2-40B4-BE49-F238E27FC236}">
                  <a16:creationId xmlns:a16="http://schemas.microsoft.com/office/drawing/2014/main" id="{5CE9419E-D3BB-457E-AF63-E880F37B26E6}"/>
                </a:ext>
              </a:extLst>
            </p:cNvPr>
            <p:cNvGrpSpPr/>
            <p:nvPr userDrawn="1"/>
          </p:nvGrpSpPr>
          <p:grpSpPr>
            <a:xfrm>
              <a:off x="1510516" y="1304364"/>
              <a:ext cx="7056000" cy="7056000"/>
              <a:chOff x="1510516" y="1304364"/>
              <a:chExt cx="7056000" cy="7056000"/>
            </a:xfrm>
          </p:grpSpPr>
          <p:sp>
            <p:nvSpPr>
              <p:cNvPr id="11" name="円/楕円 10">
                <a:extLst>
                  <a:ext uri="{FF2B5EF4-FFF2-40B4-BE49-F238E27FC236}">
                    <a16:creationId xmlns:a16="http://schemas.microsoft.com/office/drawing/2014/main" id="{5414E8FC-19FD-4F56-AFBC-CDAC7E4AD986}"/>
                  </a:ext>
                </a:extLst>
              </p:cNvPr>
              <p:cNvSpPr/>
              <p:nvPr userDrawn="1"/>
            </p:nvSpPr>
            <p:spPr>
              <a:xfrm>
                <a:off x="1510516" y="1304364"/>
                <a:ext cx="7056000" cy="7056000"/>
              </a:xfrm>
              <a:prstGeom prst="ellipse">
                <a:avLst/>
              </a:prstGeom>
              <a:noFill/>
              <a:ln w="5651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ja-JP" altLang="en-US" baseline="0" noProof="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pic>
            <p:nvPicPr>
              <p:cNvPr id="17" name="グラフィック 16">
                <a:extLst>
                  <a:ext uri="{FF2B5EF4-FFF2-40B4-BE49-F238E27FC236}">
                    <a16:creationId xmlns:a16="http://schemas.microsoft.com/office/drawing/2014/main" id="{99F3AAD7-2741-4F60-B6E1-EF3C4F163A9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736259" y="1541179"/>
                <a:ext cx="6577200" cy="6577200"/>
              </a:xfrm>
              <a:prstGeom prst="rect">
                <a:avLst/>
              </a:prstGeom>
            </p:spPr>
          </p:pic>
        </p:grpSp>
        <p:pic>
          <p:nvPicPr>
            <p:cNvPr id="14" name="グラフィック 13">
              <a:extLst>
                <a:ext uri="{FF2B5EF4-FFF2-40B4-BE49-F238E27FC236}">
                  <a16:creationId xmlns:a16="http://schemas.microsoft.com/office/drawing/2014/main" id="{9A36C022-1C90-4CE6-B40C-C485242C83D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439766" y="2259433"/>
              <a:ext cx="5112000" cy="5112000"/>
            </a:xfrm>
            <a:prstGeom prst="rect">
              <a:avLst/>
            </a:prstGeom>
          </p:spPr>
        </p:pic>
      </p:grpSp>
      <p:sp>
        <p:nvSpPr>
          <p:cNvPr id="21" name="テキスト プレースホルダー 20">
            <a:extLst>
              <a:ext uri="{FF2B5EF4-FFF2-40B4-BE49-F238E27FC236}">
                <a16:creationId xmlns:a16="http://schemas.microsoft.com/office/drawing/2014/main" id="{2B7684A6-4B20-4CAF-8AA9-829261FD87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06593" y="13429953"/>
            <a:ext cx="1036207" cy="573668"/>
          </a:xfrm>
        </p:spPr>
        <p:txBody>
          <a:bodyPr rtlCol="0">
            <a:normAutofit/>
          </a:bodyPr>
          <a:lstStyle>
            <a:lvl1pPr marL="0" indent="0">
              <a:buNone/>
              <a:defRPr sz="4000" b="1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en-US" altLang="ja-JP" noProof="0" dirty="0"/>
              <a:t>20</a:t>
            </a:r>
          </a:p>
        </p:txBody>
      </p:sp>
      <p:sp>
        <p:nvSpPr>
          <p:cNvPr id="22" name="テキスト プレースホルダー 20">
            <a:extLst>
              <a:ext uri="{FF2B5EF4-FFF2-40B4-BE49-F238E27FC236}">
                <a16:creationId xmlns:a16="http://schemas.microsoft.com/office/drawing/2014/main" id="{9BED2758-C0C3-4BCC-9BB1-0F6F58EC78F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06592" y="14003621"/>
            <a:ext cx="1036207" cy="573668"/>
          </a:xfrm>
        </p:spPr>
        <p:txBody>
          <a:bodyPr rtlCol="0">
            <a:normAutofit/>
          </a:bodyPr>
          <a:lstStyle>
            <a:lvl1pPr marL="0" indent="0">
              <a:buNone/>
              <a:defRPr sz="4000" b="1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en-US" altLang="ja-JP" noProof="0" dirty="0"/>
              <a:t>8</a:t>
            </a:r>
          </a:p>
        </p:txBody>
      </p:sp>
      <p:sp>
        <p:nvSpPr>
          <p:cNvPr id="23" name="テキスト プレースホルダー 20">
            <a:extLst>
              <a:ext uri="{FF2B5EF4-FFF2-40B4-BE49-F238E27FC236}">
                <a16:creationId xmlns:a16="http://schemas.microsoft.com/office/drawing/2014/main" id="{C55B5486-D7AF-41FF-9B6B-08231EE6FF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10214" y="13429953"/>
            <a:ext cx="1542747" cy="573668"/>
          </a:xfrm>
        </p:spPr>
        <p:txBody>
          <a:bodyPr rtlCol="0">
            <a:normAutofit/>
          </a:bodyPr>
          <a:lstStyle>
            <a:lvl1pPr marL="0" indent="0">
              <a:buNone/>
              <a:defRPr sz="4000" b="1" baseline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 dirty="0"/>
              <a:t>月</a:t>
            </a:r>
            <a:r>
              <a:rPr lang="en-US" altLang="ja-JP" noProof="0" dirty="0"/>
              <a:t>4</a:t>
            </a:r>
          </a:p>
        </p:txBody>
      </p:sp>
      <p:sp>
        <p:nvSpPr>
          <p:cNvPr id="24" name="テキスト プレースホルダー 20">
            <a:extLst>
              <a:ext uri="{FF2B5EF4-FFF2-40B4-BE49-F238E27FC236}">
                <a16:creationId xmlns:a16="http://schemas.microsoft.com/office/drawing/2014/main" id="{A0DAE996-310A-4716-AB4F-3A82FE6086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47144" y="14003621"/>
            <a:ext cx="1421725" cy="573668"/>
          </a:xfrm>
        </p:spPr>
        <p:txBody>
          <a:bodyPr rtlCol="0">
            <a:normAutofit/>
          </a:bodyPr>
          <a:lstStyle>
            <a:lvl1pPr marL="0" indent="0">
              <a:buNone/>
              <a:defRPr sz="4000" b="1" baseline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 dirty="0"/>
              <a:t>午後</a:t>
            </a:r>
          </a:p>
        </p:txBody>
      </p:sp>
      <p:sp>
        <p:nvSpPr>
          <p:cNvPr id="25" name="テキスト プレースホルダー 20">
            <a:extLst>
              <a:ext uri="{FF2B5EF4-FFF2-40B4-BE49-F238E27FC236}">
                <a16:creationId xmlns:a16="http://schemas.microsoft.com/office/drawing/2014/main" id="{75E611F9-D4BD-4307-97DB-0F1787DE50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96987" y="13294703"/>
            <a:ext cx="4729227" cy="1381274"/>
          </a:xfrm>
        </p:spPr>
        <p:txBody>
          <a:bodyPr rtlCol="0">
            <a:normAutofit/>
          </a:bodyPr>
          <a:lstStyle>
            <a:lvl1pPr marL="0" indent="0" algn="r">
              <a:lnSpc>
                <a:spcPts val="2200"/>
              </a:lnSpc>
              <a:spcBef>
                <a:spcPts val="0"/>
              </a:spcBef>
              <a:buNone/>
              <a:defRPr sz="2000" b="0" baseline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en-US" altLang="ja-JP" noProof="0" dirty="0"/>
              <a:t>Lorem ipsum dolor sit </a:t>
            </a:r>
            <a:r>
              <a:rPr lang="en-US" altLang="ja-JP" noProof="0" dirty="0" err="1"/>
              <a:t>amet</a:t>
            </a:r>
            <a:r>
              <a:rPr lang="en-US" altLang="ja-JP" noProof="0" dirty="0"/>
              <a:t>, </a:t>
            </a:r>
            <a:r>
              <a:rPr lang="en-US" altLang="ja-JP" noProof="0" dirty="0" err="1"/>
              <a:t>consectetuer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adipiscing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elit</a:t>
            </a:r>
            <a:r>
              <a:rPr lang="en-US" altLang="ja-JP" noProof="0" dirty="0"/>
              <a:t>, sed diam </a:t>
            </a:r>
            <a:r>
              <a:rPr lang="en-US" altLang="ja-JP" noProof="0" dirty="0" err="1"/>
              <a:t>nonummy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nibh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euismod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tincidunt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ut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laoreet</a:t>
            </a:r>
            <a:r>
              <a:rPr lang="en-US" altLang="ja-JP" noProof="0" dirty="0"/>
              <a:t> dolore magna.</a:t>
            </a:r>
          </a:p>
        </p:txBody>
      </p:sp>
      <p:cxnSp>
        <p:nvCxnSpPr>
          <p:cNvPr id="28" name="直線​​コネクタ(S) 27">
            <a:extLst>
              <a:ext uri="{FF2B5EF4-FFF2-40B4-BE49-F238E27FC236}">
                <a16:creationId xmlns:a16="http://schemas.microsoft.com/office/drawing/2014/main" id="{9FF72EB5-5E17-4389-9358-11E839410B8F}"/>
              </a:ext>
            </a:extLst>
          </p:cNvPr>
          <p:cNvCxnSpPr/>
          <p:nvPr userDrawn="1"/>
        </p:nvCxnSpPr>
        <p:spPr>
          <a:xfrm>
            <a:off x="1313288" y="13077076"/>
            <a:ext cx="7498800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36100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長方形 19">
            <a:extLst>
              <a:ext uri="{FF2B5EF4-FFF2-40B4-BE49-F238E27FC236}">
                <a16:creationId xmlns:a16="http://schemas.microsoft.com/office/drawing/2014/main" id="{39CEB76B-C497-4977-A675-021BC5011C5E}"/>
              </a:ext>
            </a:extLst>
          </p:cNvPr>
          <p:cNvSpPr/>
          <p:nvPr userDrawn="1"/>
        </p:nvSpPr>
        <p:spPr>
          <a:xfrm>
            <a:off x="0" y="12860426"/>
            <a:ext cx="10058400" cy="127440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dist="762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b="1" baseline="0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A6CF687-F218-4913-9F01-2223E053ABE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04887" y="118426"/>
            <a:ext cx="8109585" cy="2248522"/>
          </a:xfrm>
        </p:spPr>
        <p:txBody>
          <a:bodyPr rtlCol="0" anchor="b">
            <a:noAutofit/>
          </a:bodyPr>
          <a:lstStyle>
            <a:lvl1pPr algn="ctr">
              <a:defRPr sz="11500" b="0" baseline="0">
                <a:solidFill>
                  <a:schemeClr val="bg1"/>
                </a:solidFill>
                <a:effectLst>
                  <a:outerShdw dist="38100" dir="2700000" sx="102000" sy="102000" algn="tl" rotWithShape="0">
                    <a:schemeClr val="tx1">
                      <a:alpha val="3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b="1" dirty="0"/>
              <a:t>みんな</a:t>
            </a:r>
            <a:endParaRPr lang="ja-JP" altLang="en-US" noProof="0" dirty="0"/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4F6F5B7F-A5CF-4F81-A323-E76E2A59CF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02444" y="2156052"/>
            <a:ext cx="9053513" cy="1588981"/>
          </a:xfrm>
        </p:spPr>
        <p:txBody>
          <a:bodyPr rtlCol="0">
            <a:noAutofit/>
          </a:bodyPr>
          <a:lstStyle>
            <a:lvl1pPr marL="0" indent="0" algn="ctr">
              <a:buNone/>
              <a:defRPr sz="11800" b="1" baseline="0">
                <a:gradFill flip="none" rotWithShape="1">
                  <a:gsLst>
                    <a:gs pos="0">
                      <a:schemeClr val="accent2"/>
                    </a:gs>
                    <a:gs pos="24000">
                      <a:schemeClr val="accent3"/>
                    </a:gs>
                    <a:gs pos="51000">
                      <a:schemeClr val="accent4"/>
                    </a:gs>
                    <a:gs pos="75000">
                      <a:srgbClr val="4CBA43"/>
                    </a:gs>
                    <a:gs pos="100000">
                      <a:schemeClr val="bg2"/>
                    </a:gs>
                  </a:gsLst>
                  <a:lin ang="0" scaled="1"/>
                  <a:tileRect/>
                </a:gradFill>
                <a:effectLst>
                  <a:outerShdw dist="25400" dir="2700000" sx="102000" sy="102000" algn="tl" rotWithShape="0">
                    <a:schemeClr val="tx1">
                      <a:alpha val="3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1036335" indent="0" algn="ctr">
              <a:buNone/>
              <a:defRPr sz="4533"/>
            </a:lvl2pPr>
            <a:lvl3pPr marL="2072670" indent="0" algn="ctr">
              <a:buNone/>
              <a:defRPr sz="4080"/>
            </a:lvl3pPr>
            <a:lvl4pPr marL="3109006" indent="0" algn="ctr">
              <a:buNone/>
              <a:defRPr sz="3627"/>
            </a:lvl4pPr>
            <a:lvl5pPr marL="4145341" indent="0" algn="ctr">
              <a:buNone/>
              <a:defRPr sz="3627"/>
            </a:lvl5pPr>
            <a:lvl6pPr marL="5181676" indent="0" algn="ctr">
              <a:buNone/>
              <a:defRPr sz="3627"/>
            </a:lvl6pPr>
            <a:lvl7pPr marL="6218011" indent="0" algn="ctr">
              <a:buNone/>
              <a:defRPr sz="3627"/>
            </a:lvl7pPr>
            <a:lvl8pPr marL="7254347" indent="0" algn="ctr">
              <a:buNone/>
              <a:defRPr sz="3627"/>
            </a:lvl8pPr>
            <a:lvl9pPr marL="8290682" indent="0" algn="ctr">
              <a:buNone/>
              <a:defRPr sz="3627"/>
            </a:lvl9pPr>
          </a:lstStyle>
          <a:p>
            <a:pPr rtl="0"/>
            <a:r>
              <a:rPr lang="ja-JP" altLang="en-US" sz="9600" dirty="0"/>
              <a:t>違う</a:t>
            </a:r>
          </a:p>
        </p:txBody>
      </p:sp>
      <p:sp>
        <p:nvSpPr>
          <p:cNvPr id="21" name="テキスト プレースホルダー 20">
            <a:extLst>
              <a:ext uri="{FF2B5EF4-FFF2-40B4-BE49-F238E27FC236}">
                <a16:creationId xmlns:a16="http://schemas.microsoft.com/office/drawing/2014/main" id="{2B7684A6-4B20-4CAF-8AA9-829261FD87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73536" y="13056641"/>
            <a:ext cx="1671242" cy="1180552"/>
          </a:xfrm>
        </p:spPr>
        <p:txBody>
          <a:bodyPr rtlCol="0" anchor="ctr">
            <a:noAutofit/>
          </a:bodyPr>
          <a:lstStyle>
            <a:lvl1pPr marL="0" indent="0">
              <a:buNone/>
              <a:defRPr sz="8000" b="1" baseline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en-US" altLang="ja-JP" noProof="0" dirty="0"/>
              <a:t>22</a:t>
            </a:r>
          </a:p>
        </p:txBody>
      </p:sp>
      <p:sp>
        <p:nvSpPr>
          <p:cNvPr id="23" name="テキスト プレースホルダー 20">
            <a:extLst>
              <a:ext uri="{FF2B5EF4-FFF2-40B4-BE49-F238E27FC236}">
                <a16:creationId xmlns:a16="http://schemas.microsoft.com/office/drawing/2014/main" id="{C55B5486-D7AF-41FF-9B6B-08231EE6FF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70908" y="4139081"/>
            <a:ext cx="5716584" cy="1073596"/>
          </a:xfrm>
        </p:spPr>
        <p:txBody>
          <a:bodyPr rtlCol="0">
            <a:noAutofit/>
          </a:bodyPr>
          <a:lstStyle>
            <a:lvl1pPr marL="0" indent="0" algn="ctr">
              <a:buNone/>
              <a:defRPr sz="4400" b="1" baseline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 dirty="0"/>
              <a:t>イベント タイトルのキャッチ コピー</a:t>
            </a:r>
          </a:p>
        </p:txBody>
      </p:sp>
      <p:sp>
        <p:nvSpPr>
          <p:cNvPr id="24" name="テキスト プレースホルダー 20">
            <a:extLst>
              <a:ext uri="{FF2B5EF4-FFF2-40B4-BE49-F238E27FC236}">
                <a16:creationId xmlns:a16="http://schemas.microsoft.com/office/drawing/2014/main" id="{A0DAE996-310A-4716-AB4F-3A82FE6086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67714" y="14441581"/>
            <a:ext cx="7522972" cy="1008856"/>
          </a:xfrm>
        </p:spPr>
        <p:txBody>
          <a:bodyPr rtlCol="0">
            <a:normAutofit/>
          </a:bodyPr>
          <a:lstStyle>
            <a:lvl1pPr marL="0" indent="0" algn="ctr">
              <a:buNone/>
              <a:defRPr sz="4000" b="1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en-US" altLang="ja-JP" noProof="0" dirty="0"/>
              <a:t>4567, Main St, Buffalo, NY</a:t>
            </a:r>
          </a:p>
        </p:txBody>
      </p:sp>
      <p:sp>
        <p:nvSpPr>
          <p:cNvPr id="25" name="テキスト プレースホルダー 20">
            <a:extLst>
              <a:ext uri="{FF2B5EF4-FFF2-40B4-BE49-F238E27FC236}">
                <a16:creationId xmlns:a16="http://schemas.microsoft.com/office/drawing/2014/main" id="{75E611F9-D4BD-4307-97DB-0F1787DE50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71309" y="9641487"/>
            <a:ext cx="4157892" cy="3087734"/>
          </a:xfrm>
        </p:spPr>
        <p:txBody>
          <a:bodyPr rtlCol="0">
            <a:normAutofit/>
          </a:bodyPr>
          <a:lstStyle>
            <a:lvl1pPr marL="0" indent="0" algn="l">
              <a:lnSpc>
                <a:spcPts val="2200"/>
              </a:lnSpc>
              <a:spcBef>
                <a:spcPts val="0"/>
              </a:spcBef>
              <a:buNone/>
              <a:defRPr sz="2000" b="1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endParaRPr lang="ja-JP" altLang="en-US" noProof="0" dirty="0"/>
          </a:p>
        </p:txBody>
      </p:sp>
      <p:sp>
        <p:nvSpPr>
          <p:cNvPr id="6" name="長方形 5">
            <a:extLst>
              <a:ext uri="{FF2B5EF4-FFF2-40B4-BE49-F238E27FC236}">
                <a16:creationId xmlns:a16="http://schemas.microsoft.com/office/drawing/2014/main" id="{91BC9577-29FC-4A05-A10E-04A46B3BA1BA}"/>
              </a:ext>
            </a:extLst>
          </p:cNvPr>
          <p:cNvSpPr/>
          <p:nvPr userDrawn="1"/>
        </p:nvSpPr>
        <p:spPr>
          <a:xfrm>
            <a:off x="995292" y="3702184"/>
            <a:ext cx="7956000" cy="108000"/>
          </a:xfrm>
          <a:prstGeom prst="rect">
            <a:avLst/>
          </a:prstGeom>
          <a:gradFill>
            <a:gsLst>
              <a:gs pos="0">
                <a:schemeClr val="accent2"/>
              </a:gs>
              <a:gs pos="24000">
                <a:schemeClr val="accent3"/>
              </a:gs>
              <a:gs pos="51000">
                <a:schemeClr val="accent4"/>
              </a:gs>
              <a:gs pos="75000">
                <a:srgbClr val="4CBA43"/>
              </a:gs>
              <a:gs pos="100000">
                <a:schemeClr val="bg2"/>
              </a:gs>
            </a:gsLst>
            <a:lin ang="0" scaled="1"/>
          </a:gradFill>
          <a:ln>
            <a:noFill/>
          </a:ln>
          <a:effectLst>
            <a:outerShdw dist="63500" dir="2700000" algn="tl" rotWithShape="0">
              <a:schemeClr val="tx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baseline="0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テキスト プレースホルダー 20">
            <a:extLst>
              <a:ext uri="{FF2B5EF4-FFF2-40B4-BE49-F238E27FC236}">
                <a16:creationId xmlns:a16="http://schemas.microsoft.com/office/drawing/2014/main" id="{99AE19AF-CA69-41FB-8B84-9805A6DD5B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31868" y="9641487"/>
            <a:ext cx="4157892" cy="3087734"/>
          </a:xfrm>
        </p:spPr>
        <p:txBody>
          <a:bodyPr rtlCol="0">
            <a:normAutofit/>
          </a:bodyPr>
          <a:lstStyle>
            <a:lvl1pPr marL="0" indent="0" algn="l">
              <a:lnSpc>
                <a:spcPts val="2200"/>
              </a:lnSpc>
              <a:spcBef>
                <a:spcPts val="0"/>
              </a:spcBef>
              <a:buNone/>
              <a:defRPr sz="2000" b="1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endParaRPr lang="ja-JP" altLang="en-US" noProof="0" dirty="0"/>
          </a:p>
        </p:txBody>
      </p:sp>
      <p:sp>
        <p:nvSpPr>
          <p:cNvPr id="27" name="テキスト プレースホルダー 20">
            <a:extLst>
              <a:ext uri="{FF2B5EF4-FFF2-40B4-BE49-F238E27FC236}">
                <a16:creationId xmlns:a16="http://schemas.microsoft.com/office/drawing/2014/main" id="{5C808532-B637-406E-8A29-766643DA04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800931" y="13279732"/>
            <a:ext cx="1671242" cy="723093"/>
          </a:xfrm>
        </p:spPr>
        <p:txBody>
          <a:bodyPr rtlCol="0">
            <a:noAutofit/>
          </a:bodyPr>
          <a:lstStyle>
            <a:lvl1pPr marL="0" indent="0">
              <a:buNone/>
              <a:defRPr sz="5000" b="1" baseline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 dirty="0"/>
              <a:t>月</a:t>
            </a:r>
            <a:r>
              <a:rPr lang="en-US" altLang="ja-JP" noProof="0" dirty="0"/>
              <a:t>4</a:t>
            </a:r>
          </a:p>
        </p:txBody>
      </p:sp>
      <p:sp>
        <p:nvSpPr>
          <p:cNvPr id="8" name="グラフィック 6">
            <a:extLst>
              <a:ext uri="{FF2B5EF4-FFF2-40B4-BE49-F238E27FC236}">
                <a16:creationId xmlns:a16="http://schemas.microsoft.com/office/drawing/2014/main" id="{6DCE0A54-E894-454D-BD21-E6F4F033E894}"/>
              </a:ext>
            </a:extLst>
          </p:cNvPr>
          <p:cNvSpPr>
            <a:spLocks noChangeAspect="1"/>
          </p:cNvSpPr>
          <p:nvPr/>
        </p:nvSpPr>
        <p:spPr>
          <a:xfrm>
            <a:off x="0" y="4928576"/>
            <a:ext cx="10058400" cy="5523694"/>
          </a:xfrm>
          <a:custGeom>
            <a:avLst/>
            <a:gdLst>
              <a:gd name="connsiteX0" fmla="*/ 7567517 w 7567517"/>
              <a:gd name="connsiteY0" fmla="*/ 2815914 h 4155795"/>
              <a:gd name="connsiteX1" fmla="*/ 7164134 w 7567517"/>
              <a:gd name="connsiteY1" fmla="*/ 1615288 h 4155795"/>
              <a:gd name="connsiteX2" fmla="*/ 7567517 w 7567517"/>
              <a:gd name="connsiteY2" fmla="*/ 2321472 h 4155795"/>
              <a:gd name="connsiteX3" fmla="*/ 7567517 w 7567517"/>
              <a:gd name="connsiteY3" fmla="*/ 1703585 h 4155795"/>
              <a:gd name="connsiteX4" fmla="*/ 7387019 w 7567517"/>
              <a:gd name="connsiteY4" fmla="*/ 1385259 h 4155795"/>
              <a:gd name="connsiteX5" fmla="*/ 7387209 w 7567517"/>
              <a:gd name="connsiteY5" fmla="*/ 1385164 h 4155795"/>
              <a:gd name="connsiteX6" fmla="*/ 7160990 w 7567517"/>
              <a:gd name="connsiteY6" fmla="*/ 751466 h 4155795"/>
              <a:gd name="connsiteX7" fmla="*/ 7567517 w 7567517"/>
              <a:gd name="connsiteY7" fmla="*/ 947109 h 4155795"/>
              <a:gd name="connsiteX8" fmla="*/ 7567517 w 7567517"/>
              <a:gd name="connsiteY8" fmla="*/ 660026 h 4155795"/>
              <a:gd name="connsiteX9" fmla="*/ 7037737 w 7567517"/>
              <a:gd name="connsiteY9" fmla="*/ 405137 h 4155795"/>
              <a:gd name="connsiteX10" fmla="*/ 7037642 w 7567517"/>
              <a:gd name="connsiteY10" fmla="*/ 405803 h 4155795"/>
              <a:gd name="connsiteX11" fmla="*/ 7037452 w 7567517"/>
              <a:gd name="connsiteY11" fmla="*/ 405422 h 4155795"/>
              <a:gd name="connsiteX12" fmla="*/ 6825806 w 7567517"/>
              <a:gd name="connsiteY12" fmla="*/ 563633 h 4155795"/>
              <a:gd name="connsiteX13" fmla="*/ 6801041 w 7567517"/>
              <a:gd name="connsiteY13" fmla="*/ 508007 h 4155795"/>
              <a:gd name="connsiteX14" fmla="*/ 6808756 w 7567517"/>
              <a:gd name="connsiteY14" fmla="*/ 163964 h 4155795"/>
              <a:gd name="connsiteX15" fmla="*/ 6462903 w 7567517"/>
              <a:gd name="connsiteY15" fmla="*/ 43949 h 4155795"/>
              <a:gd name="connsiteX16" fmla="*/ 6370225 w 7567517"/>
              <a:gd name="connsiteY16" fmla="*/ 491814 h 4155795"/>
              <a:gd name="connsiteX17" fmla="*/ 6604159 w 7567517"/>
              <a:gd name="connsiteY17" fmla="*/ 655168 h 4155795"/>
              <a:gd name="connsiteX18" fmla="*/ 6628924 w 7567517"/>
              <a:gd name="connsiteY18" fmla="*/ 710794 h 4155795"/>
              <a:gd name="connsiteX19" fmla="*/ 6417278 w 7567517"/>
              <a:gd name="connsiteY19" fmla="*/ 869004 h 4155795"/>
              <a:gd name="connsiteX20" fmla="*/ 6417945 w 7567517"/>
              <a:gd name="connsiteY20" fmla="*/ 870243 h 4155795"/>
              <a:gd name="connsiteX21" fmla="*/ 6416326 w 7567517"/>
              <a:gd name="connsiteY21" fmla="*/ 869671 h 4155795"/>
              <a:gd name="connsiteX22" fmla="*/ 6297740 w 7567517"/>
              <a:gd name="connsiteY22" fmla="*/ 1763497 h 4155795"/>
              <a:gd name="connsiteX23" fmla="*/ 5727097 w 7567517"/>
              <a:gd name="connsiteY23" fmla="*/ 1238955 h 4155795"/>
              <a:gd name="connsiteX24" fmla="*/ 5726811 w 7567517"/>
              <a:gd name="connsiteY24" fmla="*/ 1239527 h 4155795"/>
              <a:gd name="connsiteX25" fmla="*/ 5726716 w 7567517"/>
              <a:gd name="connsiteY25" fmla="*/ 1239050 h 4155795"/>
              <a:gd name="connsiteX26" fmla="*/ 5490687 w 7567517"/>
              <a:gd name="connsiteY26" fmla="*/ 1320966 h 4155795"/>
              <a:gd name="connsiteX27" fmla="*/ 5477828 w 7567517"/>
              <a:gd name="connsiteY27" fmla="*/ 1258958 h 4155795"/>
              <a:gd name="connsiteX28" fmla="*/ 5554028 w 7567517"/>
              <a:gd name="connsiteY28" fmla="*/ 929297 h 4155795"/>
              <a:gd name="connsiteX29" fmla="*/ 5243894 w 7567517"/>
              <a:gd name="connsiteY29" fmla="*/ 697459 h 4155795"/>
              <a:gd name="connsiteX30" fmla="*/ 5064824 w 7567517"/>
              <a:gd name="connsiteY30" fmla="*/ 1099033 h 4155795"/>
              <a:gd name="connsiteX31" fmla="*/ 5258181 w 7567517"/>
              <a:gd name="connsiteY31" fmla="*/ 1335253 h 4155795"/>
              <a:gd name="connsiteX32" fmla="*/ 5271040 w 7567517"/>
              <a:gd name="connsiteY32" fmla="*/ 1397261 h 4155795"/>
              <a:gd name="connsiteX33" fmla="*/ 5035010 w 7567517"/>
              <a:gd name="connsiteY33" fmla="*/ 1479176 h 4155795"/>
              <a:gd name="connsiteX34" fmla="*/ 5035392 w 7567517"/>
              <a:gd name="connsiteY34" fmla="*/ 1480604 h 4155795"/>
              <a:gd name="connsiteX35" fmla="*/ 5033867 w 7567517"/>
              <a:gd name="connsiteY35" fmla="*/ 1479557 h 4155795"/>
              <a:gd name="connsiteX36" fmla="*/ 4742212 w 7567517"/>
              <a:gd name="connsiteY36" fmla="*/ 2306613 h 4155795"/>
              <a:gd name="connsiteX37" fmla="*/ 4295490 w 7567517"/>
              <a:gd name="connsiteY37" fmla="*/ 1607096 h 4155795"/>
              <a:gd name="connsiteX38" fmla="*/ 4295108 w 7567517"/>
              <a:gd name="connsiteY38" fmla="*/ 1607573 h 4155795"/>
              <a:gd name="connsiteX39" fmla="*/ 4295108 w 7567517"/>
              <a:gd name="connsiteY39" fmla="*/ 1607096 h 4155795"/>
              <a:gd name="connsiteX40" fmla="*/ 4050792 w 7567517"/>
              <a:gd name="connsiteY40" fmla="*/ 1607096 h 4155795"/>
              <a:gd name="connsiteX41" fmla="*/ 4050792 w 7567517"/>
              <a:gd name="connsiteY41" fmla="*/ 1542898 h 4155795"/>
              <a:gd name="connsiteX42" fmla="*/ 4190333 w 7567517"/>
              <a:gd name="connsiteY42" fmla="*/ 1250004 h 4155795"/>
              <a:gd name="connsiteX43" fmla="*/ 3937159 w 7567517"/>
              <a:gd name="connsiteY43" fmla="*/ 922154 h 4155795"/>
              <a:gd name="connsiteX44" fmla="*/ 3683984 w 7567517"/>
              <a:gd name="connsiteY44" fmla="*/ 1250004 h 4155795"/>
              <a:gd name="connsiteX45" fmla="*/ 3823526 w 7567517"/>
              <a:gd name="connsiteY45" fmla="*/ 1542898 h 4155795"/>
              <a:gd name="connsiteX46" fmla="*/ 3823526 w 7567517"/>
              <a:gd name="connsiteY46" fmla="*/ 1607096 h 4155795"/>
              <a:gd name="connsiteX47" fmla="*/ 3579209 w 7567517"/>
              <a:gd name="connsiteY47" fmla="*/ 1607096 h 4155795"/>
              <a:gd name="connsiteX48" fmla="*/ 3579305 w 7567517"/>
              <a:gd name="connsiteY48" fmla="*/ 1608621 h 4155795"/>
              <a:gd name="connsiteX49" fmla="*/ 3578066 w 7567517"/>
              <a:gd name="connsiteY49" fmla="*/ 1607096 h 4155795"/>
              <a:gd name="connsiteX50" fmla="*/ 3130868 w 7567517"/>
              <a:gd name="connsiteY50" fmla="*/ 2308899 h 4155795"/>
              <a:gd name="connsiteX51" fmla="*/ 2838545 w 7567517"/>
              <a:gd name="connsiteY51" fmla="*/ 1484605 h 4155795"/>
              <a:gd name="connsiteX52" fmla="*/ 2838069 w 7567517"/>
              <a:gd name="connsiteY52" fmla="*/ 1484891 h 4155795"/>
              <a:gd name="connsiteX53" fmla="*/ 2838164 w 7567517"/>
              <a:gd name="connsiteY53" fmla="*/ 1484510 h 4155795"/>
              <a:gd name="connsiteX54" fmla="*/ 2602135 w 7567517"/>
              <a:gd name="connsiteY54" fmla="*/ 1402595 h 4155795"/>
              <a:gd name="connsiteX55" fmla="*/ 2614994 w 7567517"/>
              <a:gd name="connsiteY55" fmla="*/ 1340587 h 4155795"/>
              <a:gd name="connsiteX56" fmla="*/ 2808351 w 7567517"/>
              <a:gd name="connsiteY56" fmla="*/ 1104367 h 4155795"/>
              <a:gd name="connsiteX57" fmla="*/ 2629281 w 7567517"/>
              <a:gd name="connsiteY57" fmla="*/ 702793 h 4155795"/>
              <a:gd name="connsiteX58" fmla="*/ 2319147 w 7567517"/>
              <a:gd name="connsiteY58" fmla="*/ 934631 h 4155795"/>
              <a:gd name="connsiteX59" fmla="*/ 2395347 w 7567517"/>
              <a:gd name="connsiteY59" fmla="*/ 1264292 h 4155795"/>
              <a:gd name="connsiteX60" fmla="*/ 2382488 w 7567517"/>
              <a:gd name="connsiteY60" fmla="*/ 1326300 h 4155795"/>
              <a:gd name="connsiteX61" fmla="*/ 2146459 w 7567517"/>
              <a:gd name="connsiteY61" fmla="*/ 1244384 h 4155795"/>
              <a:gd name="connsiteX62" fmla="*/ 2146268 w 7567517"/>
              <a:gd name="connsiteY62" fmla="*/ 1245908 h 4155795"/>
              <a:gd name="connsiteX63" fmla="*/ 2145411 w 7567517"/>
              <a:gd name="connsiteY63" fmla="*/ 1244004 h 4155795"/>
              <a:gd name="connsiteX64" fmla="*/ 1572197 w 7567517"/>
              <a:gd name="connsiteY64" fmla="*/ 1772832 h 4155795"/>
              <a:gd name="connsiteX65" fmla="*/ 1454944 w 7567517"/>
              <a:gd name="connsiteY65" fmla="*/ 877672 h 4155795"/>
              <a:gd name="connsiteX66" fmla="*/ 1454468 w 7567517"/>
              <a:gd name="connsiteY66" fmla="*/ 877862 h 4155795"/>
              <a:gd name="connsiteX67" fmla="*/ 1454658 w 7567517"/>
              <a:gd name="connsiteY67" fmla="*/ 877481 h 4155795"/>
              <a:gd name="connsiteX68" fmla="*/ 1243013 w 7567517"/>
              <a:gd name="connsiteY68" fmla="*/ 719271 h 4155795"/>
              <a:gd name="connsiteX69" fmla="*/ 1267778 w 7567517"/>
              <a:gd name="connsiteY69" fmla="*/ 663645 h 4155795"/>
              <a:gd name="connsiteX70" fmla="*/ 1501712 w 7567517"/>
              <a:gd name="connsiteY70" fmla="*/ 500291 h 4155795"/>
              <a:gd name="connsiteX71" fmla="*/ 1409033 w 7567517"/>
              <a:gd name="connsiteY71" fmla="*/ 52426 h 4155795"/>
              <a:gd name="connsiteX72" fmla="*/ 1063276 w 7567517"/>
              <a:gd name="connsiteY72" fmla="*/ 172346 h 4155795"/>
              <a:gd name="connsiteX73" fmla="*/ 1070991 w 7567517"/>
              <a:gd name="connsiteY73" fmla="*/ 516389 h 4155795"/>
              <a:gd name="connsiteX74" fmla="*/ 1046226 w 7567517"/>
              <a:gd name="connsiteY74" fmla="*/ 572015 h 4155795"/>
              <a:gd name="connsiteX75" fmla="*/ 834581 w 7567517"/>
              <a:gd name="connsiteY75" fmla="*/ 413804 h 4155795"/>
              <a:gd name="connsiteX76" fmla="*/ 834104 w 7567517"/>
              <a:gd name="connsiteY76" fmla="*/ 415233 h 4155795"/>
              <a:gd name="connsiteX77" fmla="*/ 833628 w 7567517"/>
              <a:gd name="connsiteY77" fmla="*/ 413138 h 4155795"/>
              <a:gd name="connsiteX78" fmla="*/ 0 w 7567517"/>
              <a:gd name="connsiteY78" fmla="*/ 814140 h 4155795"/>
              <a:gd name="connsiteX79" fmla="*/ 0 w 7567517"/>
              <a:gd name="connsiteY79" fmla="*/ 996734 h 4155795"/>
              <a:gd name="connsiteX80" fmla="*/ 20574 w 7567517"/>
              <a:gd name="connsiteY80" fmla="*/ 1091127 h 4155795"/>
              <a:gd name="connsiteX81" fmla="*/ 711422 w 7567517"/>
              <a:gd name="connsiteY81" fmla="*/ 758705 h 4155795"/>
              <a:gd name="connsiteX82" fmla="*/ 484918 w 7567517"/>
              <a:gd name="connsiteY82" fmla="*/ 1393451 h 4155795"/>
              <a:gd name="connsiteX83" fmla="*/ 485966 w 7567517"/>
              <a:gd name="connsiteY83" fmla="*/ 1394213 h 4155795"/>
              <a:gd name="connsiteX84" fmla="*/ 0 w 7567517"/>
              <a:gd name="connsiteY84" fmla="*/ 2251272 h 4155795"/>
              <a:gd name="connsiteX85" fmla="*/ 0 w 7567517"/>
              <a:gd name="connsiteY85" fmla="*/ 2732380 h 4155795"/>
              <a:gd name="connsiteX86" fmla="*/ 53245 w 7567517"/>
              <a:gd name="connsiteY86" fmla="*/ 2772004 h 4155795"/>
              <a:gd name="connsiteX87" fmla="*/ 708755 w 7567517"/>
              <a:gd name="connsiteY87" fmla="*/ 1624432 h 4155795"/>
              <a:gd name="connsiteX88" fmla="*/ 269081 w 7567517"/>
              <a:gd name="connsiteY88" fmla="*/ 2933262 h 4155795"/>
              <a:gd name="connsiteX89" fmla="*/ 513493 w 7567517"/>
              <a:gd name="connsiteY89" fmla="*/ 3117095 h 4155795"/>
              <a:gd name="connsiteX90" fmla="*/ 974217 w 7567517"/>
              <a:gd name="connsiteY90" fmla="*/ 1759306 h 4155795"/>
              <a:gd name="connsiteX91" fmla="*/ 974408 w 7567517"/>
              <a:gd name="connsiteY91" fmla="*/ 1759401 h 4155795"/>
              <a:gd name="connsiteX92" fmla="*/ 1289209 w 7567517"/>
              <a:gd name="connsiteY92" fmla="*/ 1181424 h 4155795"/>
              <a:gd name="connsiteX93" fmla="*/ 1439894 w 7567517"/>
              <a:gd name="connsiteY93" fmla="*/ 2172405 h 4155795"/>
              <a:gd name="connsiteX94" fmla="*/ 2098072 w 7567517"/>
              <a:gd name="connsiteY94" fmla="*/ 1607954 h 4155795"/>
              <a:gd name="connsiteX95" fmla="*/ 2004632 w 7567517"/>
              <a:gd name="connsiteY95" fmla="*/ 2307851 h 4155795"/>
              <a:gd name="connsiteX96" fmla="*/ 2005775 w 7567517"/>
              <a:gd name="connsiteY96" fmla="*/ 2308232 h 4155795"/>
              <a:gd name="connsiteX97" fmla="*/ 1590008 w 7567517"/>
              <a:gd name="connsiteY97" fmla="*/ 3690119 h 4155795"/>
              <a:gd name="connsiteX98" fmla="*/ 1863185 w 7567517"/>
              <a:gd name="connsiteY98" fmla="*/ 3783940 h 4155795"/>
              <a:gd name="connsiteX99" fmla="*/ 2267045 w 7567517"/>
              <a:gd name="connsiteY99" fmla="*/ 2455774 h 4155795"/>
              <a:gd name="connsiteX100" fmla="*/ 2103882 w 7567517"/>
              <a:gd name="connsiteY100" fmla="*/ 3867379 h 4155795"/>
              <a:gd name="connsiteX101" fmla="*/ 2376773 w 7567517"/>
              <a:gd name="connsiteY101" fmla="*/ 3963010 h 4155795"/>
              <a:gd name="connsiteX102" fmla="*/ 2550319 w 7567517"/>
              <a:gd name="connsiteY102" fmla="*/ 2497113 h 4155795"/>
              <a:gd name="connsiteX103" fmla="*/ 2550509 w 7567517"/>
              <a:gd name="connsiteY103" fmla="*/ 2497208 h 4155795"/>
              <a:gd name="connsiteX104" fmla="*/ 2739676 w 7567517"/>
              <a:gd name="connsiteY104" fmla="*/ 1831315 h 4155795"/>
              <a:gd name="connsiteX105" fmla="*/ 3087338 w 7567517"/>
              <a:gd name="connsiteY105" fmla="*/ 2733142 h 4155795"/>
              <a:gd name="connsiteX106" fmla="*/ 3605022 w 7567517"/>
              <a:gd name="connsiteY106" fmla="*/ 1974476 h 4155795"/>
              <a:gd name="connsiteX107" fmla="*/ 3654647 w 7567517"/>
              <a:gd name="connsiteY107" fmla="*/ 2681707 h 4155795"/>
              <a:gd name="connsiteX108" fmla="*/ 3655790 w 7567517"/>
              <a:gd name="connsiteY108" fmla="*/ 2681707 h 4155795"/>
              <a:gd name="connsiteX109" fmla="*/ 3530441 w 7567517"/>
              <a:gd name="connsiteY109" fmla="*/ 4155796 h 4155795"/>
              <a:gd name="connsiteX110" fmla="*/ 3813143 w 7567517"/>
              <a:gd name="connsiteY110" fmla="*/ 4154843 h 4155795"/>
              <a:gd name="connsiteX111" fmla="*/ 3937730 w 7567517"/>
              <a:gd name="connsiteY111" fmla="*/ 2736666 h 4155795"/>
              <a:gd name="connsiteX112" fmla="*/ 4062317 w 7567517"/>
              <a:gd name="connsiteY112" fmla="*/ 4154843 h 4155795"/>
              <a:gd name="connsiteX113" fmla="*/ 4345020 w 7567517"/>
              <a:gd name="connsiteY113" fmla="*/ 4155796 h 4155795"/>
              <a:gd name="connsiteX114" fmla="*/ 4219671 w 7567517"/>
              <a:gd name="connsiteY114" fmla="*/ 2681707 h 4155795"/>
              <a:gd name="connsiteX115" fmla="*/ 4219861 w 7567517"/>
              <a:gd name="connsiteY115" fmla="*/ 2681707 h 4155795"/>
              <a:gd name="connsiteX116" fmla="*/ 4269296 w 7567517"/>
              <a:gd name="connsiteY116" fmla="*/ 1977238 h 4155795"/>
              <a:gd name="connsiteX117" fmla="*/ 4784789 w 7567517"/>
              <a:gd name="connsiteY117" fmla="*/ 2740381 h 4155795"/>
              <a:gd name="connsiteX118" fmla="*/ 4873085 w 7567517"/>
              <a:gd name="connsiteY118" fmla="*/ 2511114 h 4155795"/>
              <a:gd name="connsiteX119" fmla="*/ 4872609 w 7567517"/>
              <a:gd name="connsiteY119" fmla="*/ 2510352 h 4155795"/>
              <a:gd name="connsiteX120" fmla="*/ 5133689 w 7567517"/>
              <a:gd name="connsiteY120" fmla="*/ 1826267 h 4155795"/>
              <a:gd name="connsiteX121" fmla="*/ 5322761 w 7567517"/>
              <a:gd name="connsiteY121" fmla="*/ 2491874 h 4155795"/>
              <a:gd name="connsiteX122" fmla="*/ 5323904 w 7567517"/>
              <a:gd name="connsiteY122" fmla="*/ 2491493 h 4155795"/>
              <a:gd name="connsiteX123" fmla="*/ 5497449 w 7567517"/>
              <a:gd name="connsiteY123" fmla="*/ 3957390 h 4155795"/>
              <a:gd name="connsiteX124" fmla="*/ 5770340 w 7567517"/>
              <a:gd name="connsiteY124" fmla="*/ 3861759 h 4155795"/>
              <a:gd name="connsiteX125" fmla="*/ 5607177 w 7567517"/>
              <a:gd name="connsiteY125" fmla="*/ 2450154 h 4155795"/>
              <a:gd name="connsiteX126" fmla="*/ 6011037 w 7567517"/>
              <a:gd name="connsiteY126" fmla="*/ 3778320 h 4155795"/>
              <a:gd name="connsiteX127" fmla="*/ 6284214 w 7567517"/>
              <a:gd name="connsiteY127" fmla="*/ 3684499 h 4155795"/>
              <a:gd name="connsiteX128" fmla="*/ 5868448 w 7567517"/>
              <a:gd name="connsiteY128" fmla="*/ 2302612 h 4155795"/>
              <a:gd name="connsiteX129" fmla="*/ 5868639 w 7567517"/>
              <a:gd name="connsiteY129" fmla="*/ 2302517 h 4155795"/>
              <a:gd name="connsiteX130" fmla="*/ 5775484 w 7567517"/>
              <a:gd name="connsiteY130" fmla="*/ 1604429 h 4155795"/>
              <a:gd name="connsiteX131" fmla="*/ 6262974 w 7567517"/>
              <a:gd name="connsiteY131" fmla="*/ 2024577 h 4155795"/>
              <a:gd name="connsiteX132" fmla="*/ 6262878 w 7567517"/>
              <a:gd name="connsiteY132" fmla="*/ 2024958 h 4155795"/>
              <a:gd name="connsiteX133" fmla="*/ 6421089 w 7567517"/>
              <a:gd name="connsiteY133" fmla="*/ 2160880 h 4155795"/>
              <a:gd name="connsiteX134" fmla="*/ 6580632 w 7567517"/>
              <a:gd name="connsiteY134" fmla="*/ 1169042 h 4155795"/>
              <a:gd name="connsiteX135" fmla="*/ 6897529 w 7567517"/>
              <a:gd name="connsiteY135" fmla="*/ 1750829 h 4155795"/>
              <a:gd name="connsiteX136" fmla="*/ 6898577 w 7567517"/>
              <a:gd name="connsiteY136" fmla="*/ 1750067 h 4155795"/>
              <a:gd name="connsiteX137" fmla="*/ 7359301 w 7567517"/>
              <a:gd name="connsiteY137" fmla="*/ 3107856 h 4155795"/>
              <a:gd name="connsiteX138" fmla="*/ 7567422 w 7567517"/>
              <a:gd name="connsiteY138" fmla="*/ 2951360 h 4155795"/>
              <a:gd name="connsiteX139" fmla="*/ 7567422 w 7567517"/>
              <a:gd name="connsiteY139" fmla="*/ 2815914 h 4155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</a:cxnLst>
            <a:rect l="l" t="t" r="r" b="b"/>
            <a:pathLst>
              <a:path w="7567517" h="4155795">
                <a:moveTo>
                  <a:pt x="7567517" y="2815914"/>
                </a:moveTo>
                <a:lnTo>
                  <a:pt x="7164134" y="1615288"/>
                </a:lnTo>
                <a:lnTo>
                  <a:pt x="7567517" y="2321472"/>
                </a:lnTo>
                <a:lnTo>
                  <a:pt x="7567517" y="1703585"/>
                </a:lnTo>
                <a:lnTo>
                  <a:pt x="7387019" y="1385259"/>
                </a:lnTo>
                <a:lnTo>
                  <a:pt x="7387209" y="1385164"/>
                </a:lnTo>
                <a:lnTo>
                  <a:pt x="7160990" y="751466"/>
                </a:lnTo>
                <a:lnTo>
                  <a:pt x="7567517" y="947109"/>
                </a:lnTo>
                <a:lnTo>
                  <a:pt x="7567517" y="660026"/>
                </a:lnTo>
                <a:lnTo>
                  <a:pt x="7037737" y="405137"/>
                </a:lnTo>
                <a:lnTo>
                  <a:pt x="7037642" y="405803"/>
                </a:lnTo>
                <a:lnTo>
                  <a:pt x="7037452" y="405422"/>
                </a:lnTo>
                <a:lnTo>
                  <a:pt x="6825806" y="563633"/>
                </a:lnTo>
                <a:lnTo>
                  <a:pt x="6801041" y="508007"/>
                </a:lnTo>
                <a:cubicBezTo>
                  <a:pt x="6851904" y="407708"/>
                  <a:pt x="6858191" y="274930"/>
                  <a:pt x="6808756" y="163964"/>
                </a:cubicBezTo>
                <a:cubicBezTo>
                  <a:pt x="6738842" y="7182"/>
                  <a:pt x="6583966" y="-46539"/>
                  <a:pt x="6462903" y="43949"/>
                </a:cubicBezTo>
                <a:cubicBezTo>
                  <a:pt x="6341840" y="134436"/>
                  <a:pt x="6300312" y="335033"/>
                  <a:pt x="6370225" y="491814"/>
                </a:cubicBezTo>
                <a:cubicBezTo>
                  <a:pt x="6419660" y="602780"/>
                  <a:pt x="6511671" y="662026"/>
                  <a:pt x="6604159" y="655168"/>
                </a:cubicBezTo>
                <a:lnTo>
                  <a:pt x="6628924" y="710794"/>
                </a:lnTo>
                <a:lnTo>
                  <a:pt x="6417278" y="869004"/>
                </a:lnTo>
                <a:lnTo>
                  <a:pt x="6417945" y="870243"/>
                </a:lnTo>
                <a:lnTo>
                  <a:pt x="6416326" y="869671"/>
                </a:lnTo>
                <a:lnTo>
                  <a:pt x="6297740" y="1763497"/>
                </a:lnTo>
                <a:lnTo>
                  <a:pt x="5727097" y="1238955"/>
                </a:lnTo>
                <a:lnTo>
                  <a:pt x="5726811" y="1239527"/>
                </a:lnTo>
                <a:lnTo>
                  <a:pt x="5726716" y="1239050"/>
                </a:lnTo>
                <a:lnTo>
                  <a:pt x="5490687" y="1320966"/>
                </a:lnTo>
                <a:lnTo>
                  <a:pt x="5477828" y="1258958"/>
                </a:lnTo>
                <a:cubicBezTo>
                  <a:pt x="5546979" y="1179138"/>
                  <a:pt x="5579650" y="1053027"/>
                  <a:pt x="5554028" y="929297"/>
                </a:cubicBezTo>
                <a:cubicBezTo>
                  <a:pt x="5517833" y="754418"/>
                  <a:pt x="5378958" y="650596"/>
                  <a:pt x="5243894" y="697459"/>
                </a:cubicBezTo>
                <a:cubicBezTo>
                  <a:pt x="5108829" y="744322"/>
                  <a:pt x="5028629" y="924059"/>
                  <a:pt x="5064824" y="1099033"/>
                </a:cubicBezTo>
                <a:cubicBezTo>
                  <a:pt x="5090446" y="1222763"/>
                  <a:pt x="5167408" y="1310869"/>
                  <a:pt x="5258181" y="1335253"/>
                </a:cubicBezTo>
                <a:lnTo>
                  <a:pt x="5271040" y="1397261"/>
                </a:lnTo>
                <a:lnTo>
                  <a:pt x="5035010" y="1479176"/>
                </a:lnTo>
                <a:lnTo>
                  <a:pt x="5035392" y="1480604"/>
                </a:lnTo>
                <a:lnTo>
                  <a:pt x="5033867" y="1479557"/>
                </a:lnTo>
                <a:lnTo>
                  <a:pt x="4742212" y="2306613"/>
                </a:lnTo>
                <a:lnTo>
                  <a:pt x="4295490" y="1607096"/>
                </a:lnTo>
                <a:lnTo>
                  <a:pt x="4295108" y="1607573"/>
                </a:lnTo>
                <a:lnTo>
                  <a:pt x="4295108" y="1607096"/>
                </a:lnTo>
                <a:lnTo>
                  <a:pt x="4050792" y="1607096"/>
                </a:lnTo>
                <a:lnTo>
                  <a:pt x="4050792" y="1542898"/>
                </a:lnTo>
                <a:cubicBezTo>
                  <a:pt x="4133564" y="1488987"/>
                  <a:pt x="4190333" y="1378116"/>
                  <a:pt x="4190333" y="1250004"/>
                </a:cubicBezTo>
                <a:cubicBezTo>
                  <a:pt x="4190333" y="1068934"/>
                  <a:pt x="4076986" y="922154"/>
                  <a:pt x="3937159" y="922154"/>
                </a:cubicBezTo>
                <a:cubicBezTo>
                  <a:pt x="3797332" y="922154"/>
                  <a:pt x="3683984" y="1068934"/>
                  <a:pt x="3683984" y="1250004"/>
                </a:cubicBezTo>
                <a:cubicBezTo>
                  <a:pt x="3683984" y="1378116"/>
                  <a:pt x="3740753" y="1488987"/>
                  <a:pt x="3823526" y="1542898"/>
                </a:cubicBezTo>
                <a:lnTo>
                  <a:pt x="3823526" y="1607096"/>
                </a:lnTo>
                <a:lnTo>
                  <a:pt x="3579209" y="1607096"/>
                </a:lnTo>
                <a:lnTo>
                  <a:pt x="3579305" y="1608621"/>
                </a:lnTo>
                <a:lnTo>
                  <a:pt x="3578066" y="1607096"/>
                </a:lnTo>
                <a:lnTo>
                  <a:pt x="3130868" y="2308899"/>
                </a:lnTo>
                <a:lnTo>
                  <a:pt x="2838545" y="1484605"/>
                </a:lnTo>
                <a:lnTo>
                  <a:pt x="2838069" y="1484891"/>
                </a:lnTo>
                <a:lnTo>
                  <a:pt x="2838164" y="1484510"/>
                </a:lnTo>
                <a:lnTo>
                  <a:pt x="2602135" y="1402595"/>
                </a:lnTo>
                <a:lnTo>
                  <a:pt x="2614994" y="1340587"/>
                </a:lnTo>
                <a:cubicBezTo>
                  <a:pt x="2705672" y="1316203"/>
                  <a:pt x="2782729" y="1228097"/>
                  <a:pt x="2808351" y="1104367"/>
                </a:cubicBezTo>
                <a:cubicBezTo>
                  <a:pt x="2844546" y="929488"/>
                  <a:pt x="2764346" y="749656"/>
                  <a:pt x="2629281" y="702793"/>
                </a:cubicBezTo>
                <a:cubicBezTo>
                  <a:pt x="2494216" y="655930"/>
                  <a:pt x="2355342" y="759752"/>
                  <a:pt x="2319147" y="934631"/>
                </a:cubicBezTo>
                <a:cubicBezTo>
                  <a:pt x="2293525" y="1058361"/>
                  <a:pt x="2326196" y="1184472"/>
                  <a:pt x="2395347" y="1264292"/>
                </a:cubicBezTo>
                <a:lnTo>
                  <a:pt x="2382488" y="1326300"/>
                </a:lnTo>
                <a:lnTo>
                  <a:pt x="2146459" y="1244384"/>
                </a:lnTo>
                <a:lnTo>
                  <a:pt x="2146268" y="1245908"/>
                </a:lnTo>
                <a:lnTo>
                  <a:pt x="2145411" y="1244004"/>
                </a:lnTo>
                <a:lnTo>
                  <a:pt x="1572197" y="1772832"/>
                </a:lnTo>
                <a:lnTo>
                  <a:pt x="1454944" y="877672"/>
                </a:lnTo>
                <a:lnTo>
                  <a:pt x="1454468" y="877862"/>
                </a:lnTo>
                <a:lnTo>
                  <a:pt x="1454658" y="877481"/>
                </a:lnTo>
                <a:lnTo>
                  <a:pt x="1243013" y="719271"/>
                </a:lnTo>
                <a:lnTo>
                  <a:pt x="1267778" y="663645"/>
                </a:lnTo>
                <a:cubicBezTo>
                  <a:pt x="1360265" y="670503"/>
                  <a:pt x="1452277" y="611258"/>
                  <a:pt x="1501712" y="500291"/>
                </a:cubicBezTo>
                <a:cubicBezTo>
                  <a:pt x="1571625" y="343510"/>
                  <a:pt x="1530096" y="143009"/>
                  <a:pt x="1409033" y="52426"/>
                </a:cubicBezTo>
                <a:cubicBezTo>
                  <a:pt x="1288066" y="-38157"/>
                  <a:pt x="1133189" y="15564"/>
                  <a:pt x="1063276" y="172346"/>
                </a:cubicBezTo>
                <a:cubicBezTo>
                  <a:pt x="1013841" y="283312"/>
                  <a:pt x="1020128" y="416090"/>
                  <a:pt x="1070991" y="516389"/>
                </a:cubicBezTo>
                <a:lnTo>
                  <a:pt x="1046226" y="572015"/>
                </a:lnTo>
                <a:lnTo>
                  <a:pt x="834581" y="413804"/>
                </a:lnTo>
                <a:lnTo>
                  <a:pt x="834104" y="415233"/>
                </a:lnTo>
                <a:lnTo>
                  <a:pt x="833628" y="413138"/>
                </a:lnTo>
                <a:lnTo>
                  <a:pt x="0" y="814140"/>
                </a:lnTo>
                <a:lnTo>
                  <a:pt x="0" y="996734"/>
                </a:lnTo>
                <a:lnTo>
                  <a:pt x="20574" y="1091127"/>
                </a:lnTo>
                <a:lnTo>
                  <a:pt x="711422" y="758705"/>
                </a:lnTo>
                <a:lnTo>
                  <a:pt x="484918" y="1393451"/>
                </a:lnTo>
                <a:lnTo>
                  <a:pt x="485966" y="1394213"/>
                </a:lnTo>
                <a:lnTo>
                  <a:pt x="0" y="2251272"/>
                </a:lnTo>
                <a:lnTo>
                  <a:pt x="0" y="2732380"/>
                </a:lnTo>
                <a:lnTo>
                  <a:pt x="53245" y="2772004"/>
                </a:lnTo>
                <a:lnTo>
                  <a:pt x="708755" y="1624432"/>
                </a:lnTo>
                <a:lnTo>
                  <a:pt x="269081" y="2933262"/>
                </a:lnTo>
                <a:lnTo>
                  <a:pt x="513493" y="3117095"/>
                </a:lnTo>
                <a:lnTo>
                  <a:pt x="974217" y="1759306"/>
                </a:lnTo>
                <a:lnTo>
                  <a:pt x="974408" y="1759401"/>
                </a:lnTo>
                <a:lnTo>
                  <a:pt x="1289209" y="1181424"/>
                </a:lnTo>
                <a:lnTo>
                  <a:pt x="1439894" y="2172405"/>
                </a:lnTo>
                <a:lnTo>
                  <a:pt x="2098072" y="1607954"/>
                </a:lnTo>
                <a:lnTo>
                  <a:pt x="2004632" y="2307851"/>
                </a:lnTo>
                <a:lnTo>
                  <a:pt x="2005775" y="2308232"/>
                </a:lnTo>
                <a:lnTo>
                  <a:pt x="1590008" y="3690119"/>
                </a:lnTo>
                <a:lnTo>
                  <a:pt x="1863185" y="3783940"/>
                </a:lnTo>
                <a:lnTo>
                  <a:pt x="2267045" y="2455774"/>
                </a:lnTo>
                <a:lnTo>
                  <a:pt x="2103882" y="3867379"/>
                </a:lnTo>
                <a:lnTo>
                  <a:pt x="2376773" y="3963010"/>
                </a:lnTo>
                <a:lnTo>
                  <a:pt x="2550319" y="2497113"/>
                </a:lnTo>
                <a:lnTo>
                  <a:pt x="2550509" y="2497208"/>
                </a:lnTo>
                <a:lnTo>
                  <a:pt x="2739676" y="1831315"/>
                </a:lnTo>
                <a:lnTo>
                  <a:pt x="3087338" y="2733142"/>
                </a:lnTo>
                <a:lnTo>
                  <a:pt x="3605022" y="1974476"/>
                </a:lnTo>
                <a:lnTo>
                  <a:pt x="3654647" y="2681707"/>
                </a:lnTo>
                <a:lnTo>
                  <a:pt x="3655790" y="2681707"/>
                </a:lnTo>
                <a:lnTo>
                  <a:pt x="3530441" y="4155796"/>
                </a:lnTo>
                <a:lnTo>
                  <a:pt x="3813143" y="4154843"/>
                </a:lnTo>
                <a:lnTo>
                  <a:pt x="3937730" y="2736666"/>
                </a:lnTo>
                <a:lnTo>
                  <a:pt x="4062317" y="4154843"/>
                </a:lnTo>
                <a:lnTo>
                  <a:pt x="4345020" y="4155796"/>
                </a:lnTo>
                <a:lnTo>
                  <a:pt x="4219671" y="2681707"/>
                </a:lnTo>
                <a:lnTo>
                  <a:pt x="4219861" y="2681707"/>
                </a:lnTo>
                <a:lnTo>
                  <a:pt x="4269296" y="1977238"/>
                </a:lnTo>
                <a:lnTo>
                  <a:pt x="4784789" y="2740381"/>
                </a:lnTo>
                <a:lnTo>
                  <a:pt x="4873085" y="2511114"/>
                </a:lnTo>
                <a:lnTo>
                  <a:pt x="4872609" y="2510352"/>
                </a:lnTo>
                <a:lnTo>
                  <a:pt x="5133689" y="1826267"/>
                </a:lnTo>
                <a:lnTo>
                  <a:pt x="5322761" y="2491874"/>
                </a:lnTo>
                <a:lnTo>
                  <a:pt x="5323904" y="2491493"/>
                </a:lnTo>
                <a:lnTo>
                  <a:pt x="5497449" y="3957390"/>
                </a:lnTo>
                <a:lnTo>
                  <a:pt x="5770340" y="3861759"/>
                </a:lnTo>
                <a:lnTo>
                  <a:pt x="5607177" y="2450154"/>
                </a:lnTo>
                <a:lnTo>
                  <a:pt x="6011037" y="3778320"/>
                </a:lnTo>
                <a:lnTo>
                  <a:pt x="6284214" y="3684499"/>
                </a:lnTo>
                <a:lnTo>
                  <a:pt x="5868448" y="2302612"/>
                </a:lnTo>
                <a:lnTo>
                  <a:pt x="5868639" y="2302517"/>
                </a:lnTo>
                <a:lnTo>
                  <a:pt x="5775484" y="1604429"/>
                </a:lnTo>
                <a:lnTo>
                  <a:pt x="6262974" y="2024577"/>
                </a:lnTo>
                <a:lnTo>
                  <a:pt x="6262878" y="2024958"/>
                </a:lnTo>
                <a:lnTo>
                  <a:pt x="6421089" y="2160880"/>
                </a:lnTo>
                <a:lnTo>
                  <a:pt x="6580632" y="1169042"/>
                </a:lnTo>
                <a:lnTo>
                  <a:pt x="6897529" y="1750829"/>
                </a:lnTo>
                <a:lnTo>
                  <a:pt x="6898577" y="1750067"/>
                </a:lnTo>
                <a:lnTo>
                  <a:pt x="7359301" y="3107856"/>
                </a:lnTo>
                <a:lnTo>
                  <a:pt x="7567422" y="2951360"/>
                </a:lnTo>
                <a:lnTo>
                  <a:pt x="7567422" y="2815914"/>
                </a:lnTo>
                <a:close/>
              </a:path>
            </a:pathLst>
          </a:custGeom>
          <a:gradFill>
            <a:gsLst>
              <a:gs pos="0">
                <a:schemeClr val="tx1">
                  <a:alpha val="30000"/>
                </a:schemeClr>
              </a:gs>
              <a:gs pos="100000">
                <a:schemeClr val="tx2">
                  <a:alpha val="50000"/>
                </a:schemeClr>
              </a:gs>
            </a:gsLst>
            <a:lin ang="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ja-JP" altLang="en-US" baseline="0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6" name="グループ 35">
            <a:extLst>
              <a:ext uri="{FF2B5EF4-FFF2-40B4-BE49-F238E27FC236}">
                <a16:creationId xmlns:a16="http://schemas.microsoft.com/office/drawing/2014/main" id="{72B1477F-67AA-4C0E-90E7-B55870ECCA58}"/>
              </a:ext>
            </a:extLst>
          </p:cNvPr>
          <p:cNvGrpSpPr/>
          <p:nvPr userDrawn="1"/>
        </p:nvGrpSpPr>
        <p:grpSpPr>
          <a:xfrm>
            <a:off x="8067600" y="4778836"/>
            <a:ext cx="1990800" cy="3144703"/>
            <a:chOff x="8067600" y="4778836"/>
            <a:chExt cx="1990800" cy="3144703"/>
          </a:xfrm>
        </p:grpSpPr>
        <p:pic>
          <p:nvPicPr>
            <p:cNvPr id="10" name="グラフィック 9">
              <a:extLst>
                <a:ext uri="{FF2B5EF4-FFF2-40B4-BE49-F238E27FC236}">
                  <a16:creationId xmlns:a16="http://schemas.microsoft.com/office/drawing/2014/main" id="{37066884-D423-4D3A-89FA-8F790F6AF57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067600" y="4778836"/>
              <a:ext cx="1990800" cy="3144703"/>
            </a:xfrm>
            <a:prstGeom prst="rect">
              <a:avLst/>
            </a:prstGeom>
          </p:spPr>
        </p:pic>
        <p:sp>
          <p:nvSpPr>
            <p:cNvPr id="13" name="グラフィック 11">
              <a:extLst>
                <a:ext uri="{FF2B5EF4-FFF2-40B4-BE49-F238E27FC236}">
                  <a16:creationId xmlns:a16="http://schemas.microsoft.com/office/drawing/2014/main" id="{2805E611-17CA-4C0A-8645-2F9904272A50}"/>
                </a:ext>
              </a:extLst>
            </p:cNvPr>
            <p:cNvSpPr/>
            <p:nvPr/>
          </p:nvSpPr>
          <p:spPr>
            <a:xfrm>
              <a:off x="8328876" y="4787254"/>
              <a:ext cx="1729524" cy="2731540"/>
            </a:xfrm>
            <a:custGeom>
              <a:avLst/>
              <a:gdLst>
                <a:gd name="connsiteX0" fmla="*/ 1729525 w 1729524"/>
                <a:gd name="connsiteY0" fmla="*/ 2731541 h 2731540"/>
                <a:gd name="connsiteX1" fmla="*/ 1729525 w 1729524"/>
                <a:gd name="connsiteY1" fmla="*/ 2107682 h 2731540"/>
                <a:gd name="connsiteX2" fmla="*/ 1213539 w 1729524"/>
                <a:gd name="connsiteY2" fmla="*/ 1404920 h 2731540"/>
                <a:gd name="connsiteX3" fmla="*/ 1213793 w 1729524"/>
                <a:gd name="connsiteY3" fmla="*/ 1404793 h 2731540"/>
                <a:gd name="connsiteX4" fmla="*/ 916729 w 1729524"/>
                <a:gd name="connsiteY4" fmla="*/ 762129 h 2731540"/>
                <a:gd name="connsiteX5" fmla="*/ 1729525 w 1729524"/>
                <a:gd name="connsiteY5" fmla="*/ 1064148 h 2731540"/>
                <a:gd name="connsiteX6" fmla="*/ 1729525 w 1729524"/>
                <a:gd name="connsiteY6" fmla="*/ 773183 h 2731540"/>
                <a:gd name="connsiteX7" fmla="*/ 754984 w 1729524"/>
                <a:gd name="connsiteY7" fmla="*/ 411065 h 2731540"/>
                <a:gd name="connsiteX8" fmla="*/ 754856 w 1729524"/>
                <a:gd name="connsiteY8" fmla="*/ 411701 h 2731540"/>
                <a:gd name="connsiteX9" fmla="*/ 754602 w 1729524"/>
                <a:gd name="connsiteY9" fmla="*/ 411320 h 2731540"/>
                <a:gd name="connsiteX10" fmla="*/ 476725 w 1729524"/>
                <a:gd name="connsiteY10" fmla="*/ 571668 h 2731540"/>
                <a:gd name="connsiteX11" fmla="*/ 444198 w 1729524"/>
                <a:gd name="connsiteY11" fmla="*/ 515254 h 2731540"/>
                <a:gd name="connsiteX12" fmla="*/ 454362 w 1729524"/>
                <a:gd name="connsiteY12" fmla="*/ 166350 h 2731540"/>
                <a:gd name="connsiteX13" fmla="*/ 0 w 1729524"/>
                <a:gd name="connsiteY13" fmla="*/ 44628 h 2731540"/>
                <a:gd name="connsiteX14" fmla="*/ 923082 w 1729524"/>
                <a:gd name="connsiteY14" fmla="*/ 1643536 h 2731540"/>
                <a:gd name="connsiteX15" fmla="*/ 920795 w 1729524"/>
                <a:gd name="connsiteY15" fmla="*/ 1638200 h 2731540"/>
                <a:gd name="connsiteX16" fmla="*/ 1729525 w 1729524"/>
                <a:gd name="connsiteY16" fmla="*/ 2731541 h 2731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29524" h="2731540">
                  <a:moveTo>
                    <a:pt x="1729525" y="2731541"/>
                  </a:moveTo>
                  <a:lnTo>
                    <a:pt x="1729525" y="2107682"/>
                  </a:lnTo>
                  <a:lnTo>
                    <a:pt x="1213539" y="1404920"/>
                  </a:lnTo>
                  <a:lnTo>
                    <a:pt x="1213793" y="1404793"/>
                  </a:lnTo>
                  <a:lnTo>
                    <a:pt x="916729" y="762129"/>
                  </a:lnTo>
                  <a:lnTo>
                    <a:pt x="1729525" y="1064148"/>
                  </a:lnTo>
                  <a:lnTo>
                    <a:pt x="1729525" y="773183"/>
                  </a:lnTo>
                  <a:lnTo>
                    <a:pt x="754984" y="411065"/>
                  </a:lnTo>
                  <a:lnTo>
                    <a:pt x="754856" y="411701"/>
                  </a:lnTo>
                  <a:lnTo>
                    <a:pt x="754602" y="411320"/>
                  </a:lnTo>
                  <a:lnTo>
                    <a:pt x="476725" y="571668"/>
                  </a:lnTo>
                  <a:lnTo>
                    <a:pt x="444198" y="515254"/>
                  </a:lnTo>
                  <a:cubicBezTo>
                    <a:pt x="510904" y="413607"/>
                    <a:pt x="519289" y="278924"/>
                    <a:pt x="454362" y="166350"/>
                  </a:cubicBezTo>
                  <a:cubicBezTo>
                    <a:pt x="362372" y="7272"/>
                    <a:pt x="159078" y="-47236"/>
                    <a:pt x="0" y="44628"/>
                  </a:cubicBezTo>
                  <a:lnTo>
                    <a:pt x="923082" y="1643536"/>
                  </a:lnTo>
                  <a:lnTo>
                    <a:pt x="920795" y="1638200"/>
                  </a:lnTo>
                  <a:lnTo>
                    <a:pt x="1729525" y="2731541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20000"/>
                  </a:schemeClr>
                </a:gs>
                <a:gs pos="100000">
                  <a:schemeClr val="accent5">
                    <a:lumMod val="50000"/>
                    <a:alpha val="20000"/>
                  </a:schemeClr>
                </a:gs>
              </a:gsLst>
              <a:lin ang="0" scaled="1"/>
            </a:gradFill>
            <a:ln w="1267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ja-JP" altLang="en-US" baseline="0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34" name="グループ 33">
            <a:extLst>
              <a:ext uri="{FF2B5EF4-FFF2-40B4-BE49-F238E27FC236}">
                <a16:creationId xmlns:a16="http://schemas.microsoft.com/office/drawing/2014/main" id="{36ED5E47-6297-4E09-AEBF-AA6E39ADF0AD}"/>
              </a:ext>
            </a:extLst>
          </p:cNvPr>
          <p:cNvGrpSpPr/>
          <p:nvPr userDrawn="1"/>
        </p:nvGrpSpPr>
        <p:grpSpPr>
          <a:xfrm>
            <a:off x="5964077" y="5463003"/>
            <a:ext cx="2362841" cy="3317340"/>
            <a:chOff x="5964077" y="5463003"/>
            <a:chExt cx="2362841" cy="3317340"/>
          </a:xfrm>
        </p:grpSpPr>
        <p:pic>
          <p:nvPicPr>
            <p:cNvPr id="15" name="グラフィック 14">
              <a:extLst>
                <a:ext uri="{FF2B5EF4-FFF2-40B4-BE49-F238E27FC236}">
                  <a16:creationId xmlns:a16="http://schemas.microsoft.com/office/drawing/2014/main" id="{A8D56A47-AE9F-42E3-B1F5-A82339C5759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964077" y="5464743"/>
              <a:ext cx="2362841" cy="3315600"/>
            </a:xfrm>
            <a:prstGeom prst="rect">
              <a:avLst/>
            </a:prstGeom>
          </p:spPr>
        </p:pic>
        <p:sp>
          <p:nvSpPr>
            <p:cNvPr id="29" name="グラフィック 15">
              <a:extLst>
                <a:ext uri="{FF2B5EF4-FFF2-40B4-BE49-F238E27FC236}">
                  <a16:creationId xmlns:a16="http://schemas.microsoft.com/office/drawing/2014/main" id="{65DD729F-DF16-4101-A8BC-0C771F3F42DA}"/>
                </a:ext>
              </a:extLst>
            </p:cNvPr>
            <p:cNvSpPr/>
            <p:nvPr/>
          </p:nvSpPr>
          <p:spPr>
            <a:xfrm>
              <a:off x="6723961" y="5463003"/>
              <a:ext cx="1595220" cy="3133292"/>
            </a:xfrm>
            <a:custGeom>
              <a:avLst/>
              <a:gdLst>
                <a:gd name="connsiteX0" fmla="*/ 697449 w 1595220"/>
                <a:gd name="connsiteY0" fmla="*/ 930502 h 3133292"/>
                <a:gd name="connsiteX1" fmla="*/ 1544442 w 1595220"/>
                <a:gd name="connsiteY1" fmla="*/ 1494402 h 3133292"/>
                <a:gd name="connsiteX2" fmla="*/ 1595221 w 1595220"/>
                <a:gd name="connsiteY2" fmla="*/ 1242793 h 3133292"/>
                <a:gd name="connsiteX3" fmla="*/ 633848 w 1595220"/>
                <a:gd name="connsiteY3" fmla="*/ 560197 h 3133292"/>
                <a:gd name="connsiteX4" fmla="*/ 633467 w 1595220"/>
                <a:gd name="connsiteY4" fmla="*/ 560704 h 3133292"/>
                <a:gd name="connsiteX5" fmla="*/ 633341 w 1595220"/>
                <a:gd name="connsiteY5" fmla="*/ 560197 h 3133292"/>
                <a:gd name="connsiteX6" fmla="*/ 323716 w 1595220"/>
                <a:gd name="connsiteY6" fmla="*/ 643220 h 3133292"/>
                <a:gd name="connsiteX7" fmla="*/ 306832 w 1595220"/>
                <a:gd name="connsiteY7" fmla="*/ 580381 h 3133292"/>
                <a:gd name="connsiteX8" fmla="*/ 406866 w 1595220"/>
                <a:gd name="connsiteY8" fmla="*/ 246256 h 3133292"/>
                <a:gd name="connsiteX9" fmla="*/ 0 w 1595220"/>
                <a:gd name="connsiteY9" fmla="*/ 11403 h 3133292"/>
                <a:gd name="connsiteX10" fmla="*/ 477449 w 1595220"/>
                <a:gd name="connsiteY10" fmla="*/ 1793236 h 3133292"/>
                <a:gd name="connsiteX11" fmla="*/ 476560 w 1595220"/>
                <a:gd name="connsiteY11" fmla="*/ 1787524 h 3133292"/>
                <a:gd name="connsiteX12" fmla="*/ 1006312 w 1595220"/>
                <a:gd name="connsiteY12" fmla="*/ 3133293 h 3133292"/>
                <a:gd name="connsiteX13" fmla="*/ 1364811 w 1595220"/>
                <a:gd name="connsiteY13" fmla="*/ 3038209 h 3133292"/>
                <a:gd name="connsiteX14" fmla="*/ 819318 w 1595220"/>
                <a:gd name="connsiteY14" fmla="*/ 1637980 h 3133292"/>
                <a:gd name="connsiteX15" fmla="*/ 819572 w 1595220"/>
                <a:gd name="connsiteY15" fmla="*/ 1637980 h 3133292"/>
                <a:gd name="connsiteX16" fmla="*/ 697449 w 1595220"/>
                <a:gd name="connsiteY16" fmla="*/ 930502 h 3133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595220" h="3133292">
                  <a:moveTo>
                    <a:pt x="697449" y="930502"/>
                  </a:moveTo>
                  <a:lnTo>
                    <a:pt x="1544442" y="1494402"/>
                  </a:lnTo>
                  <a:lnTo>
                    <a:pt x="1595221" y="1242793"/>
                  </a:lnTo>
                  <a:lnTo>
                    <a:pt x="633848" y="560197"/>
                  </a:lnTo>
                  <a:lnTo>
                    <a:pt x="633467" y="560704"/>
                  </a:lnTo>
                  <a:lnTo>
                    <a:pt x="633341" y="560197"/>
                  </a:lnTo>
                  <a:lnTo>
                    <a:pt x="323716" y="643220"/>
                  </a:lnTo>
                  <a:lnTo>
                    <a:pt x="306832" y="580381"/>
                  </a:lnTo>
                  <a:cubicBezTo>
                    <a:pt x="397472" y="499516"/>
                    <a:pt x="440380" y="371680"/>
                    <a:pt x="406866" y="246256"/>
                  </a:cubicBezTo>
                  <a:cubicBezTo>
                    <a:pt x="359388" y="69037"/>
                    <a:pt x="177219" y="-36075"/>
                    <a:pt x="0" y="11403"/>
                  </a:cubicBezTo>
                  <a:lnTo>
                    <a:pt x="477449" y="1793236"/>
                  </a:lnTo>
                  <a:lnTo>
                    <a:pt x="476560" y="1787524"/>
                  </a:lnTo>
                  <a:lnTo>
                    <a:pt x="1006312" y="3133293"/>
                  </a:lnTo>
                  <a:lnTo>
                    <a:pt x="1364811" y="3038209"/>
                  </a:lnTo>
                  <a:lnTo>
                    <a:pt x="819318" y="1637980"/>
                  </a:lnTo>
                  <a:lnTo>
                    <a:pt x="819572" y="1637980"/>
                  </a:lnTo>
                  <a:lnTo>
                    <a:pt x="697449" y="93050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20000"/>
                  </a:schemeClr>
                </a:gs>
                <a:gs pos="100000">
                  <a:schemeClr val="accent6">
                    <a:lumMod val="50000"/>
                    <a:alpha val="20000"/>
                  </a:schemeClr>
                </a:gs>
              </a:gsLst>
              <a:lin ang="0" scaled="1"/>
            </a:gradFill>
            <a:ln w="1262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ja-JP" altLang="en-US" baseline="0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35" name="グループ 34">
            <a:extLst>
              <a:ext uri="{FF2B5EF4-FFF2-40B4-BE49-F238E27FC236}">
                <a16:creationId xmlns:a16="http://schemas.microsoft.com/office/drawing/2014/main" id="{547A7A3D-C80D-4F21-8B5C-D3B88229E0A8}"/>
              </a:ext>
            </a:extLst>
          </p:cNvPr>
          <p:cNvGrpSpPr/>
          <p:nvPr userDrawn="1"/>
        </p:nvGrpSpPr>
        <p:grpSpPr>
          <a:xfrm>
            <a:off x="3786199" y="5708407"/>
            <a:ext cx="2455265" cy="3282110"/>
            <a:chOff x="3786199" y="5708407"/>
            <a:chExt cx="2455265" cy="3282110"/>
          </a:xfrm>
        </p:grpSpPr>
        <p:pic>
          <p:nvPicPr>
            <p:cNvPr id="31" name="グラフィック 30">
              <a:extLst>
                <a:ext uri="{FF2B5EF4-FFF2-40B4-BE49-F238E27FC236}">
                  <a16:creationId xmlns:a16="http://schemas.microsoft.com/office/drawing/2014/main" id="{0B11A9D3-9AF8-4E5D-997B-EB1E1693EE8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786199" y="5710917"/>
              <a:ext cx="2453344" cy="3279600"/>
            </a:xfrm>
            <a:prstGeom prst="rect">
              <a:avLst/>
            </a:prstGeom>
          </p:spPr>
        </p:pic>
        <p:sp>
          <p:nvSpPr>
            <p:cNvPr id="33" name="グラフィック 31">
              <a:extLst>
                <a:ext uri="{FF2B5EF4-FFF2-40B4-BE49-F238E27FC236}">
                  <a16:creationId xmlns:a16="http://schemas.microsoft.com/office/drawing/2014/main" id="{209CB59F-0A15-4213-A37E-77BDF5841C38}"/>
                </a:ext>
              </a:extLst>
            </p:cNvPr>
            <p:cNvSpPr/>
            <p:nvPr/>
          </p:nvSpPr>
          <p:spPr>
            <a:xfrm>
              <a:off x="5013864" y="5708407"/>
              <a:ext cx="1227600" cy="3279600"/>
            </a:xfrm>
            <a:custGeom>
              <a:avLst/>
              <a:gdLst>
                <a:gd name="connsiteX0" fmla="*/ 326898 w 921258"/>
                <a:gd name="connsiteY0" fmla="*/ 802291 h 2458688"/>
                <a:gd name="connsiteX1" fmla="*/ 834390 w 921258"/>
                <a:gd name="connsiteY1" fmla="*/ 1382459 h 2458688"/>
                <a:gd name="connsiteX2" fmla="*/ 921258 w 921258"/>
                <a:gd name="connsiteY2" fmla="*/ 1208151 h 2458688"/>
                <a:gd name="connsiteX3" fmla="*/ 352806 w 921258"/>
                <a:gd name="connsiteY3" fmla="*/ 520827 h 2458688"/>
                <a:gd name="connsiteX4" fmla="*/ 352425 w 921258"/>
                <a:gd name="connsiteY4" fmla="*/ 521113 h 2458688"/>
                <a:gd name="connsiteX5" fmla="*/ 352425 w 921258"/>
                <a:gd name="connsiteY5" fmla="*/ 520732 h 2458688"/>
                <a:gd name="connsiteX6" fmla="*/ 111919 w 921258"/>
                <a:gd name="connsiteY6" fmla="*/ 520732 h 2458688"/>
                <a:gd name="connsiteX7" fmla="*/ 111919 w 921258"/>
                <a:gd name="connsiteY7" fmla="*/ 471869 h 2458688"/>
                <a:gd name="connsiteX8" fmla="*/ 249269 w 921258"/>
                <a:gd name="connsiteY8" fmla="*/ 249174 h 2458688"/>
                <a:gd name="connsiteX9" fmla="*/ 0 w 921258"/>
                <a:gd name="connsiteY9" fmla="*/ 0 h 2458688"/>
                <a:gd name="connsiteX10" fmla="*/ 0 w 921258"/>
                <a:gd name="connsiteY10" fmla="*/ 1384078 h 2458688"/>
                <a:gd name="connsiteX11" fmla="*/ 476 w 921258"/>
                <a:gd name="connsiteY11" fmla="*/ 1379792 h 2458688"/>
                <a:gd name="connsiteX12" fmla="*/ 123158 w 921258"/>
                <a:gd name="connsiteY12" fmla="*/ 2458022 h 2458688"/>
                <a:gd name="connsiteX13" fmla="*/ 401384 w 921258"/>
                <a:gd name="connsiteY13" fmla="*/ 2458688 h 2458688"/>
                <a:gd name="connsiteX14" fmla="*/ 278035 w 921258"/>
                <a:gd name="connsiteY14" fmla="*/ 1337977 h 2458688"/>
                <a:gd name="connsiteX15" fmla="*/ 278225 w 921258"/>
                <a:gd name="connsiteY15" fmla="*/ 1337977 h 2458688"/>
                <a:gd name="connsiteX16" fmla="*/ 326898 w 921258"/>
                <a:gd name="connsiteY16" fmla="*/ 802291 h 2458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921258" h="2458688">
                  <a:moveTo>
                    <a:pt x="326898" y="802291"/>
                  </a:moveTo>
                  <a:lnTo>
                    <a:pt x="834390" y="1382459"/>
                  </a:lnTo>
                  <a:lnTo>
                    <a:pt x="921258" y="1208151"/>
                  </a:lnTo>
                  <a:lnTo>
                    <a:pt x="352806" y="520827"/>
                  </a:lnTo>
                  <a:lnTo>
                    <a:pt x="352425" y="521113"/>
                  </a:lnTo>
                  <a:lnTo>
                    <a:pt x="352425" y="520732"/>
                  </a:lnTo>
                  <a:lnTo>
                    <a:pt x="111919" y="520732"/>
                  </a:lnTo>
                  <a:lnTo>
                    <a:pt x="111919" y="471869"/>
                  </a:lnTo>
                  <a:cubicBezTo>
                    <a:pt x="193358" y="430816"/>
                    <a:pt x="249269" y="346520"/>
                    <a:pt x="249269" y="249174"/>
                  </a:cubicBezTo>
                  <a:cubicBezTo>
                    <a:pt x="249269" y="111633"/>
                    <a:pt x="137636" y="0"/>
                    <a:pt x="0" y="0"/>
                  </a:cubicBezTo>
                  <a:lnTo>
                    <a:pt x="0" y="1384078"/>
                  </a:lnTo>
                  <a:lnTo>
                    <a:pt x="476" y="1379792"/>
                  </a:lnTo>
                  <a:lnTo>
                    <a:pt x="123158" y="2458022"/>
                  </a:lnTo>
                  <a:lnTo>
                    <a:pt x="401384" y="2458688"/>
                  </a:lnTo>
                  <a:lnTo>
                    <a:pt x="278035" y="1337977"/>
                  </a:lnTo>
                  <a:lnTo>
                    <a:pt x="278225" y="1337977"/>
                  </a:lnTo>
                  <a:lnTo>
                    <a:pt x="326898" y="802291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20000"/>
                  </a:schemeClr>
                </a:gs>
                <a:gs pos="100000">
                  <a:schemeClr val="accent4">
                    <a:lumMod val="50000"/>
                    <a:alpha val="20000"/>
                  </a:schemeClr>
                </a:gs>
              </a:gsLst>
              <a:lin ang="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ja-JP" altLang="en-US" baseline="0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40" name="グループ 39">
            <a:extLst>
              <a:ext uri="{FF2B5EF4-FFF2-40B4-BE49-F238E27FC236}">
                <a16:creationId xmlns:a16="http://schemas.microsoft.com/office/drawing/2014/main" id="{52A0DB9A-8F88-4C77-96AF-AD4520CEBB70}"/>
              </a:ext>
            </a:extLst>
          </p:cNvPr>
          <p:cNvGrpSpPr/>
          <p:nvPr userDrawn="1"/>
        </p:nvGrpSpPr>
        <p:grpSpPr>
          <a:xfrm flipH="1">
            <a:off x="1698395" y="5473933"/>
            <a:ext cx="2362841" cy="3323055"/>
            <a:chOff x="5964077" y="5464743"/>
            <a:chExt cx="2362841" cy="3323055"/>
          </a:xfrm>
        </p:grpSpPr>
        <p:pic>
          <p:nvPicPr>
            <p:cNvPr id="41" name="グラフィック 40">
              <a:extLst>
                <a:ext uri="{FF2B5EF4-FFF2-40B4-BE49-F238E27FC236}">
                  <a16:creationId xmlns:a16="http://schemas.microsoft.com/office/drawing/2014/main" id="{7AE235FD-6468-423B-9D42-48296CAF1E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964077" y="5464743"/>
              <a:ext cx="2362841" cy="3315600"/>
            </a:xfrm>
            <a:prstGeom prst="rect">
              <a:avLst/>
            </a:prstGeom>
          </p:spPr>
        </p:pic>
        <p:sp>
          <p:nvSpPr>
            <p:cNvPr id="42" name="グラフィック 15">
              <a:extLst>
                <a:ext uri="{FF2B5EF4-FFF2-40B4-BE49-F238E27FC236}">
                  <a16:creationId xmlns:a16="http://schemas.microsoft.com/office/drawing/2014/main" id="{1694C8ED-6920-4BAA-8E4D-8EF5759C81E9}"/>
                </a:ext>
              </a:extLst>
            </p:cNvPr>
            <p:cNvSpPr/>
            <p:nvPr/>
          </p:nvSpPr>
          <p:spPr>
            <a:xfrm rot="19800000" flipH="1">
              <a:off x="6022715" y="5654506"/>
              <a:ext cx="1595220" cy="3133292"/>
            </a:xfrm>
            <a:custGeom>
              <a:avLst/>
              <a:gdLst>
                <a:gd name="connsiteX0" fmla="*/ 697449 w 1595220"/>
                <a:gd name="connsiteY0" fmla="*/ 930502 h 3133292"/>
                <a:gd name="connsiteX1" fmla="*/ 1544442 w 1595220"/>
                <a:gd name="connsiteY1" fmla="*/ 1494402 h 3133292"/>
                <a:gd name="connsiteX2" fmla="*/ 1595221 w 1595220"/>
                <a:gd name="connsiteY2" fmla="*/ 1242793 h 3133292"/>
                <a:gd name="connsiteX3" fmla="*/ 633848 w 1595220"/>
                <a:gd name="connsiteY3" fmla="*/ 560197 h 3133292"/>
                <a:gd name="connsiteX4" fmla="*/ 633467 w 1595220"/>
                <a:gd name="connsiteY4" fmla="*/ 560704 h 3133292"/>
                <a:gd name="connsiteX5" fmla="*/ 633341 w 1595220"/>
                <a:gd name="connsiteY5" fmla="*/ 560197 h 3133292"/>
                <a:gd name="connsiteX6" fmla="*/ 323716 w 1595220"/>
                <a:gd name="connsiteY6" fmla="*/ 643220 h 3133292"/>
                <a:gd name="connsiteX7" fmla="*/ 306832 w 1595220"/>
                <a:gd name="connsiteY7" fmla="*/ 580381 h 3133292"/>
                <a:gd name="connsiteX8" fmla="*/ 406866 w 1595220"/>
                <a:gd name="connsiteY8" fmla="*/ 246256 h 3133292"/>
                <a:gd name="connsiteX9" fmla="*/ 0 w 1595220"/>
                <a:gd name="connsiteY9" fmla="*/ 11403 h 3133292"/>
                <a:gd name="connsiteX10" fmla="*/ 477449 w 1595220"/>
                <a:gd name="connsiteY10" fmla="*/ 1793236 h 3133292"/>
                <a:gd name="connsiteX11" fmla="*/ 476560 w 1595220"/>
                <a:gd name="connsiteY11" fmla="*/ 1787524 h 3133292"/>
                <a:gd name="connsiteX12" fmla="*/ 1006312 w 1595220"/>
                <a:gd name="connsiteY12" fmla="*/ 3133293 h 3133292"/>
                <a:gd name="connsiteX13" fmla="*/ 1364811 w 1595220"/>
                <a:gd name="connsiteY13" fmla="*/ 3038209 h 3133292"/>
                <a:gd name="connsiteX14" fmla="*/ 819318 w 1595220"/>
                <a:gd name="connsiteY14" fmla="*/ 1637980 h 3133292"/>
                <a:gd name="connsiteX15" fmla="*/ 819572 w 1595220"/>
                <a:gd name="connsiteY15" fmla="*/ 1637980 h 3133292"/>
                <a:gd name="connsiteX16" fmla="*/ 697449 w 1595220"/>
                <a:gd name="connsiteY16" fmla="*/ 930502 h 3133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595220" h="3133292">
                  <a:moveTo>
                    <a:pt x="697449" y="930502"/>
                  </a:moveTo>
                  <a:lnTo>
                    <a:pt x="1544442" y="1494402"/>
                  </a:lnTo>
                  <a:lnTo>
                    <a:pt x="1595221" y="1242793"/>
                  </a:lnTo>
                  <a:lnTo>
                    <a:pt x="633848" y="560197"/>
                  </a:lnTo>
                  <a:lnTo>
                    <a:pt x="633467" y="560704"/>
                  </a:lnTo>
                  <a:lnTo>
                    <a:pt x="633341" y="560197"/>
                  </a:lnTo>
                  <a:lnTo>
                    <a:pt x="323716" y="643220"/>
                  </a:lnTo>
                  <a:lnTo>
                    <a:pt x="306832" y="580381"/>
                  </a:lnTo>
                  <a:cubicBezTo>
                    <a:pt x="397472" y="499516"/>
                    <a:pt x="440380" y="371680"/>
                    <a:pt x="406866" y="246256"/>
                  </a:cubicBezTo>
                  <a:cubicBezTo>
                    <a:pt x="359388" y="69037"/>
                    <a:pt x="177219" y="-36075"/>
                    <a:pt x="0" y="11403"/>
                  </a:cubicBezTo>
                  <a:lnTo>
                    <a:pt x="477449" y="1793236"/>
                  </a:lnTo>
                  <a:lnTo>
                    <a:pt x="476560" y="1787524"/>
                  </a:lnTo>
                  <a:lnTo>
                    <a:pt x="1006312" y="3133293"/>
                  </a:lnTo>
                  <a:lnTo>
                    <a:pt x="1364811" y="3038209"/>
                  </a:lnTo>
                  <a:lnTo>
                    <a:pt x="819318" y="1637980"/>
                  </a:lnTo>
                  <a:lnTo>
                    <a:pt x="819572" y="1637980"/>
                  </a:lnTo>
                  <a:lnTo>
                    <a:pt x="697449" y="93050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20000"/>
                  </a:schemeClr>
                </a:gs>
                <a:gs pos="100000">
                  <a:schemeClr val="accent3">
                    <a:lumMod val="50000"/>
                    <a:alpha val="20000"/>
                  </a:schemeClr>
                </a:gs>
              </a:gsLst>
              <a:lin ang="0" scaled="1"/>
            </a:gradFill>
            <a:ln w="1262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ja-JP" altLang="en-US" baseline="0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49" name="グループ 48">
            <a:extLst>
              <a:ext uri="{FF2B5EF4-FFF2-40B4-BE49-F238E27FC236}">
                <a16:creationId xmlns:a16="http://schemas.microsoft.com/office/drawing/2014/main" id="{2383FBB1-05E1-4040-9F46-F6ADC46FA3AF}"/>
              </a:ext>
            </a:extLst>
          </p:cNvPr>
          <p:cNvGrpSpPr/>
          <p:nvPr userDrawn="1"/>
        </p:nvGrpSpPr>
        <p:grpSpPr>
          <a:xfrm>
            <a:off x="0" y="4790210"/>
            <a:ext cx="1971640" cy="3155143"/>
            <a:chOff x="0" y="4790210"/>
            <a:chExt cx="1971640" cy="3155143"/>
          </a:xfrm>
        </p:grpSpPr>
        <p:pic>
          <p:nvPicPr>
            <p:cNvPr id="46" name="グラフィック 45">
              <a:extLst>
                <a:ext uri="{FF2B5EF4-FFF2-40B4-BE49-F238E27FC236}">
                  <a16:creationId xmlns:a16="http://schemas.microsoft.com/office/drawing/2014/main" id="{7DFCC6ED-F6F7-4251-B688-9DE98B8E161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0" y="4790210"/>
              <a:ext cx="1965600" cy="3144960"/>
            </a:xfrm>
            <a:prstGeom prst="rect">
              <a:avLst/>
            </a:prstGeom>
          </p:spPr>
        </p:pic>
        <p:sp>
          <p:nvSpPr>
            <p:cNvPr id="48" name="グラフィック 46">
              <a:extLst>
                <a:ext uri="{FF2B5EF4-FFF2-40B4-BE49-F238E27FC236}">
                  <a16:creationId xmlns:a16="http://schemas.microsoft.com/office/drawing/2014/main" id="{64BB9E0B-C6E7-4D78-B761-9EA5B57DB7CD}"/>
                </a:ext>
              </a:extLst>
            </p:cNvPr>
            <p:cNvSpPr/>
            <p:nvPr/>
          </p:nvSpPr>
          <p:spPr>
            <a:xfrm>
              <a:off x="218440" y="4838553"/>
              <a:ext cx="1753200" cy="3106800"/>
            </a:xfrm>
            <a:custGeom>
              <a:avLst/>
              <a:gdLst>
                <a:gd name="connsiteX0" fmla="*/ 1004221 w 1316069"/>
                <a:gd name="connsiteY0" fmla="*/ 858488 h 2330195"/>
                <a:gd name="connsiteX1" fmla="*/ 1152525 w 1316069"/>
                <a:gd name="connsiteY1" fmla="*/ 1611916 h 2330195"/>
                <a:gd name="connsiteX2" fmla="*/ 1316069 w 1316069"/>
                <a:gd name="connsiteY2" fmla="*/ 1503521 h 2330195"/>
                <a:gd name="connsiteX3" fmla="*/ 1167479 w 1316069"/>
                <a:gd name="connsiteY3" fmla="*/ 627507 h 2330195"/>
                <a:gd name="connsiteX4" fmla="*/ 1167003 w 1316069"/>
                <a:gd name="connsiteY4" fmla="*/ 627602 h 2330195"/>
                <a:gd name="connsiteX5" fmla="*/ 1167194 w 1316069"/>
                <a:gd name="connsiteY5" fmla="*/ 627316 h 2330195"/>
                <a:gd name="connsiteX6" fmla="*/ 958882 w 1316069"/>
                <a:gd name="connsiteY6" fmla="*/ 507016 h 2330195"/>
                <a:gd name="connsiteX7" fmla="*/ 983266 w 1316069"/>
                <a:gd name="connsiteY7" fmla="*/ 464725 h 2330195"/>
                <a:gd name="connsiteX8" fmla="*/ 1213580 w 1316069"/>
                <a:gd name="connsiteY8" fmla="*/ 340519 h 2330195"/>
                <a:gd name="connsiteX9" fmla="*/ 1122331 w 1316069"/>
                <a:gd name="connsiteY9" fmla="*/ 0 h 2330195"/>
                <a:gd name="connsiteX10" fmla="*/ 430340 w 1316069"/>
                <a:gd name="connsiteY10" fmla="*/ 1198817 h 2330195"/>
                <a:gd name="connsiteX11" fmla="*/ 432911 w 1316069"/>
                <a:gd name="connsiteY11" fmla="*/ 1195292 h 2330195"/>
                <a:gd name="connsiteX12" fmla="*/ 0 w 1316069"/>
                <a:gd name="connsiteY12" fmla="*/ 2190464 h 2330195"/>
                <a:gd name="connsiteX13" fmla="*/ 240602 w 1316069"/>
                <a:gd name="connsiteY13" fmla="*/ 2330196 h 2330195"/>
                <a:gd name="connsiteX14" fmla="*/ 694087 w 1316069"/>
                <a:gd name="connsiteY14" fmla="*/ 1297877 h 2330195"/>
                <a:gd name="connsiteX15" fmla="*/ 694277 w 1316069"/>
                <a:gd name="connsiteY15" fmla="*/ 1297972 h 2330195"/>
                <a:gd name="connsiteX16" fmla="*/ 1004221 w 1316069"/>
                <a:gd name="connsiteY16" fmla="*/ 858488 h 2330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16069" h="2330195">
                  <a:moveTo>
                    <a:pt x="1004221" y="858488"/>
                  </a:moveTo>
                  <a:lnTo>
                    <a:pt x="1152525" y="1611916"/>
                  </a:lnTo>
                  <a:lnTo>
                    <a:pt x="1316069" y="1503521"/>
                  </a:lnTo>
                  <a:lnTo>
                    <a:pt x="1167479" y="627507"/>
                  </a:lnTo>
                  <a:lnTo>
                    <a:pt x="1167003" y="627602"/>
                  </a:lnTo>
                  <a:lnTo>
                    <a:pt x="1167194" y="627316"/>
                  </a:lnTo>
                  <a:lnTo>
                    <a:pt x="958882" y="507016"/>
                  </a:lnTo>
                  <a:lnTo>
                    <a:pt x="983266" y="464725"/>
                  </a:lnTo>
                  <a:cubicBezTo>
                    <a:pt x="1074325" y="469964"/>
                    <a:pt x="1164812" y="424910"/>
                    <a:pt x="1213580" y="340519"/>
                  </a:cubicBezTo>
                  <a:cubicBezTo>
                    <a:pt x="1282446" y="221266"/>
                    <a:pt x="1241584" y="68866"/>
                    <a:pt x="1122331" y="0"/>
                  </a:cubicBezTo>
                  <a:lnTo>
                    <a:pt x="430340" y="1198817"/>
                  </a:lnTo>
                  <a:lnTo>
                    <a:pt x="432911" y="1195292"/>
                  </a:lnTo>
                  <a:lnTo>
                    <a:pt x="0" y="2190464"/>
                  </a:lnTo>
                  <a:lnTo>
                    <a:pt x="240602" y="2330196"/>
                  </a:lnTo>
                  <a:lnTo>
                    <a:pt x="694087" y="1297877"/>
                  </a:lnTo>
                  <a:lnTo>
                    <a:pt x="694277" y="1297972"/>
                  </a:lnTo>
                  <a:lnTo>
                    <a:pt x="1004221" y="858488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20000"/>
                  </a:schemeClr>
                </a:gs>
                <a:gs pos="100000">
                  <a:schemeClr val="accent2">
                    <a:lumMod val="50000"/>
                    <a:alpha val="20000"/>
                  </a:schemeClr>
                </a:gs>
              </a:gsLst>
              <a:lin ang="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ja-JP" altLang="en-US" baseline="0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51" name="テキスト プレースホルダー 20">
            <a:extLst>
              <a:ext uri="{FF2B5EF4-FFF2-40B4-BE49-F238E27FC236}">
                <a16:creationId xmlns:a16="http://schemas.microsoft.com/office/drawing/2014/main" id="{F1A1D0EF-6E5F-45BB-8DBC-176A2C3CBA1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12870" y="13056641"/>
            <a:ext cx="2596244" cy="1180552"/>
          </a:xfrm>
        </p:spPr>
        <p:txBody>
          <a:bodyPr rtlCol="0" anchor="ctr">
            <a:noAutofit/>
          </a:bodyPr>
          <a:lstStyle>
            <a:lvl1pPr marL="0" indent="0">
              <a:buNone/>
              <a:defRPr sz="8000" b="1" baseline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en-US" altLang="ja-JP" noProof="0" dirty="0"/>
              <a:t>8:00</a:t>
            </a:r>
          </a:p>
        </p:txBody>
      </p:sp>
      <p:sp>
        <p:nvSpPr>
          <p:cNvPr id="53" name="テキスト プレースホルダー 20">
            <a:extLst>
              <a:ext uri="{FF2B5EF4-FFF2-40B4-BE49-F238E27FC236}">
                <a16:creationId xmlns:a16="http://schemas.microsoft.com/office/drawing/2014/main" id="{2D92AD0C-A103-44CE-A535-1202F61BAA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328647" y="13279732"/>
            <a:ext cx="1671242" cy="723093"/>
          </a:xfrm>
        </p:spPr>
        <p:txBody>
          <a:bodyPr rtlCol="0">
            <a:noAutofit/>
          </a:bodyPr>
          <a:lstStyle>
            <a:lvl1pPr marL="0" indent="0">
              <a:buNone/>
              <a:defRPr sz="5000" b="1" baseline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 dirty="0"/>
              <a:t>午後</a:t>
            </a:r>
          </a:p>
        </p:txBody>
      </p:sp>
    </p:spTree>
    <p:extLst>
      <p:ext uri="{BB962C8B-B14F-4D97-AF65-F5344CB8AC3E}">
        <p14:creationId xmlns:p14="http://schemas.microsoft.com/office/powerpoint/2010/main" val="278023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6CF687-F218-4913-9F01-2223E053ABE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86721" y="738912"/>
            <a:ext cx="5191035" cy="2477120"/>
          </a:xfrm>
        </p:spPr>
        <p:txBody>
          <a:bodyPr rtlCol="0" anchor="ctr" anchorCtr="0">
            <a:noAutofit/>
          </a:bodyPr>
          <a:lstStyle>
            <a:lvl1pPr algn="r">
              <a:defRPr sz="16800" b="1" baseline="0">
                <a:solidFill>
                  <a:schemeClr val="accent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 dirty="0"/>
              <a:t>多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4F6F5B7F-A5CF-4F81-A323-E76E2A59CF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086721" y="2561686"/>
            <a:ext cx="5191035" cy="2476800"/>
          </a:xfrm>
        </p:spPr>
        <p:txBody>
          <a:bodyPr rtlCol="0" anchor="ctr" anchorCtr="0">
            <a:noAutofit/>
          </a:bodyPr>
          <a:lstStyle>
            <a:lvl1pPr marL="0" indent="0" algn="r">
              <a:buNone/>
              <a:defRPr sz="16800" b="1" baseline="0">
                <a:solidFill>
                  <a:schemeClr val="accent4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1036335" indent="0" algn="ctr">
              <a:buNone/>
              <a:defRPr sz="4533"/>
            </a:lvl2pPr>
            <a:lvl3pPr marL="2072670" indent="0" algn="ctr">
              <a:buNone/>
              <a:defRPr sz="4080"/>
            </a:lvl3pPr>
            <a:lvl4pPr marL="3109006" indent="0" algn="ctr">
              <a:buNone/>
              <a:defRPr sz="3627"/>
            </a:lvl4pPr>
            <a:lvl5pPr marL="4145341" indent="0" algn="ctr">
              <a:buNone/>
              <a:defRPr sz="3627"/>
            </a:lvl5pPr>
            <a:lvl6pPr marL="5181676" indent="0" algn="ctr">
              <a:buNone/>
              <a:defRPr sz="3627"/>
            </a:lvl6pPr>
            <a:lvl7pPr marL="6218011" indent="0" algn="ctr">
              <a:buNone/>
              <a:defRPr sz="3627"/>
            </a:lvl7pPr>
            <a:lvl8pPr marL="7254347" indent="0" algn="ctr">
              <a:buNone/>
              <a:defRPr sz="3627"/>
            </a:lvl8pPr>
            <a:lvl9pPr marL="8290682" indent="0" algn="ctr">
              <a:buNone/>
              <a:defRPr sz="3627"/>
            </a:lvl9pPr>
          </a:lstStyle>
          <a:p>
            <a:pPr rtl="0"/>
            <a:r>
              <a:rPr lang="ja-JP" altLang="en-US" noProof="0" dirty="0"/>
              <a:t>様</a:t>
            </a:r>
          </a:p>
        </p:txBody>
      </p:sp>
      <p:sp>
        <p:nvSpPr>
          <p:cNvPr id="21" name="テキスト プレースホルダー 20">
            <a:extLst>
              <a:ext uri="{FF2B5EF4-FFF2-40B4-BE49-F238E27FC236}">
                <a16:creationId xmlns:a16="http://schemas.microsoft.com/office/drawing/2014/main" id="{2B7684A6-4B20-4CAF-8AA9-829261FD87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94659" y="9050527"/>
            <a:ext cx="1168822" cy="787242"/>
          </a:xfrm>
        </p:spPr>
        <p:txBody>
          <a:bodyPr rtlCol="0">
            <a:normAutofit/>
          </a:bodyPr>
          <a:lstStyle>
            <a:lvl1pPr marL="0" indent="0">
              <a:buNone/>
              <a:defRPr sz="5300" b="0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en-US" altLang="ja-JP" noProof="0" dirty="0"/>
              <a:t>20</a:t>
            </a:r>
          </a:p>
        </p:txBody>
      </p:sp>
      <p:sp>
        <p:nvSpPr>
          <p:cNvPr id="22" name="テキスト プレースホルダー 20">
            <a:extLst>
              <a:ext uri="{FF2B5EF4-FFF2-40B4-BE49-F238E27FC236}">
                <a16:creationId xmlns:a16="http://schemas.microsoft.com/office/drawing/2014/main" id="{9BED2758-C0C3-4BCC-9BB1-0F6F58EC78F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70969" y="5522217"/>
            <a:ext cx="1709587" cy="787242"/>
          </a:xfrm>
        </p:spPr>
        <p:txBody>
          <a:bodyPr rtlCol="0">
            <a:noAutofit/>
          </a:bodyPr>
          <a:lstStyle>
            <a:lvl1pPr marL="0" indent="0">
              <a:buNone/>
              <a:defRPr sz="5300" b="0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en-US" altLang="ja-JP" noProof="0" dirty="0"/>
              <a:t>8:00</a:t>
            </a:r>
          </a:p>
        </p:txBody>
      </p:sp>
      <p:sp>
        <p:nvSpPr>
          <p:cNvPr id="23" name="テキスト プレースホルダー 20">
            <a:extLst>
              <a:ext uri="{FF2B5EF4-FFF2-40B4-BE49-F238E27FC236}">
                <a16:creationId xmlns:a16="http://schemas.microsoft.com/office/drawing/2014/main" id="{C55B5486-D7AF-41FF-9B6B-08231EE6FF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86722" y="4382670"/>
            <a:ext cx="5191035" cy="2476800"/>
          </a:xfrm>
        </p:spPr>
        <p:txBody>
          <a:bodyPr rtlCol="0">
            <a:noAutofit/>
          </a:bodyPr>
          <a:lstStyle>
            <a:lvl1pPr marL="0" indent="0" algn="r">
              <a:buNone/>
              <a:defRPr lang="en-US" sz="16800" b="1" kern="1200" baseline="0" dirty="0" smtClean="0">
                <a:solidFill>
                  <a:schemeClr val="bg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lvl="0" rtl="0"/>
            <a:r>
              <a:rPr lang="ja-JP" altLang="en-US" noProof="0" dirty="0"/>
              <a:t>性</a:t>
            </a:r>
          </a:p>
        </p:txBody>
      </p:sp>
      <p:sp>
        <p:nvSpPr>
          <p:cNvPr id="24" name="テキスト プレースホルダー 20">
            <a:extLst>
              <a:ext uri="{FF2B5EF4-FFF2-40B4-BE49-F238E27FC236}">
                <a16:creationId xmlns:a16="http://schemas.microsoft.com/office/drawing/2014/main" id="{A0DAE996-310A-4716-AB4F-3A82FE6086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32702" y="12983460"/>
            <a:ext cx="2673600" cy="1711937"/>
          </a:xfrm>
        </p:spPr>
        <p:txBody>
          <a:bodyPr rtlCol="0">
            <a:noAutofit/>
          </a:bodyPr>
          <a:lstStyle>
            <a:lvl1pPr marL="0" indent="0" algn="r">
              <a:lnSpc>
                <a:spcPct val="95000"/>
              </a:lnSpc>
              <a:spcBef>
                <a:spcPts val="0"/>
              </a:spcBef>
              <a:buNone/>
              <a:defRPr sz="2800" b="0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en-US" altLang="ja-JP" noProof="0" dirty="0"/>
              <a:t>4567</a:t>
            </a:r>
            <a:br>
              <a:rPr lang="ja-JP" altLang="en-US" noProof="0" dirty="0"/>
            </a:br>
            <a:r>
              <a:rPr lang="en-US" altLang="ja-JP" noProof="0" dirty="0"/>
              <a:t>Main St</a:t>
            </a:r>
            <a:br>
              <a:rPr lang="ja-JP" altLang="en-US" noProof="0" dirty="0"/>
            </a:br>
            <a:r>
              <a:rPr lang="en-US" altLang="ja-JP" noProof="0" dirty="0"/>
              <a:t>Buffalo, NY</a:t>
            </a:r>
            <a:endParaRPr lang="ja-JP" altLang="en-US" noProof="0" dirty="0"/>
          </a:p>
          <a:p>
            <a:pPr lvl="0" rtl="0"/>
            <a:r>
              <a:rPr lang="en-US" altLang="ja-JP" noProof="0" dirty="0"/>
              <a:t>98052</a:t>
            </a:r>
            <a:endParaRPr lang="ja-JP" altLang="en-US" noProof="0" dirty="0"/>
          </a:p>
        </p:txBody>
      </p:sp>
      <p:sp>
        <p:nvSpPr>
          <p:cNvPr id="25" name="テキスト プレースホルダー 20">
            <a:extLst>
              <a:ext uri="{FF2B5EF4-FFF2-40B4-BE49-F238E27FC236}">
                <a16:creationId xmlns:a16="http://schemas.microsoft.com/office/drawing/2014/main" id="{75E611F9-D4BD-4307-97DB-0F1787DE50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715000" y="10720193"/>
            <a:ext cx="3391302" cy="2373758"/>
          </a:xfrm>
        </p:spPr>
        <p:txBody>
          <a:bodyPr rtlCol="0" anchor="ctr" anchorCtr="0">
            <a:normAutofit/>
          </a:bodyPr>
          <a:lstStyle>
            <a:lvl1pPr marL="0" indent="0" algn="r">
              <a:lnSpc>
                <a:spcPct val="95000"/>
              </a:lnSpc>
              <a:spcBef>
                <a:spcPts val="0"/>
              </a:spcBef>
              <a:buNone/>
              <a:defRPr sz="2800" b="0" baseline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en-US" altLang="ja-JP" noProof="0" dirty="0"/>
              <a:t>Lorem ipsum</a:t>
            </a:r>
            <a:br>
              <a:rPr lang="ja-JP" altLang="en-US" noProof="0" dirty="0"/>
            </a:br>
            <a:r>
              <a:rPr lang="en-US" altLang="ja-JP" noProof="0" dirty="0"/>
              <a:t>dolor sit </a:t>
            </a:r>
            <a:r>
              <a:rPr lang="en-US" altLang="ja-JP" noProof="0" dirty="0" err="1"/>
              <a:t>amet</a:t>
            </a:r>
            <a:r>
              <a:rPr lang="en-US" altLang="ja-JP" noProof="0" dirty="0"/>
              <a:t>, </a:t>
            </a:r>
            <a:r>
              <a:rPr lang="en-US" altLang="ja-JP" noProof="0" dirty="0" err="1"/>
              <a:t>consectetuer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adipiscing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elit</a:t>
            </a:r>
            <a:r>
              <a:rPr lang="en-US" altLang="ja-JP" noProof="0" dirty="0"/>
              <a:t>.</a:t>
            </a:r>
            <a:endParaRPr lang="ja-JP" altLang="en-US" noProof="0" dirty="0"/>
          </a:p>
        </p:txBody>
      </p:sp>
      <p:sp>
        <p:nvSpPr>
          <p:cNvPr id="26" name="テキスト プレースホルダー 20">
            <a:extLst>
              <a:ext uri="{FF2B5EF4-FFF2-40B4-BE49-F238E27FC236}">
                <a16:creationId xmlns:a16="http://schemas.microsoft.com/office/drawing/2014/main" id="{2BC08835-1526-43F8-9AC0-716AE467C06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20397" y="563044"/>
            <a:ext cx="3080104" cy="3485793"/>
          </a:xfrm>
        </p:spPr>
        <p:txBody>
          <a:bodyPr rtlCol="0" anchor="ctr" anchorCtr="0">
            <a:normAutofit/>
          </a:bodyPr>
          <a:lstStyle>
            <a:lvl1pPr marL="0" indent="0" algn="l">
              <a:lnSpc>
                <a:spcPct val="95000"/>
              </a:lnSpc>
              <a:spcBef>
                <a:spcPts val="0"/>
              </a:spcBef>
              <a:buNone/>
              <a:defRPr sz="2800" b="0" baseline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en-US" altLang="ja-JP" noProof="0" dirty="0"/>
              <a:t>Lorem ipsum dolor sit </a:t>
            </a:r>
            <a:r>
              <a:rPr lang="en-US" altLang="ja-JP" noProof="0" dirty="0" err="1"/>
              <a:t>amet</a:t>
            </a:r>
            <a:r>
              <a:rPr lang="en-US" altLang="ja-JP" noProof="0" dirty="0"/>
              <a:t>, </a:t>
            </a:r>
            <a:r>
              <a:rPr lang="en-US" altLang="ja-JP" noProof="0" dirty="0" err="1"/>
              <a:t>consectetuer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adipiscing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elit</a:t>
            </a:r>
            <a:r>
              <a:rPr lang="en-US" altLang="ja-JP" noProof="0" dirty="0"/>
              <a:t>, sed diam </a:t>
            </a:r>
            <a:r>
              <a:rPr lang="en-US" altLang="ja-JP" noProof="0" dirty="0" err="1"/>
              <a:t>nonummy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nibh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euismod</a:t>
            </a:r>
            <a:r>
              <a:rPr lang="en-US" altLang="ja-JP" noProof="0" dirty="0"/>
              <a:t>.</a:t>
            </a:r>
          </a:p>
        </p:txBody>
      </p:sp>
      <p:sp>
        <p:nvSpPr>
          <p:cNvPr id="27" name="テキスト プレースホルダー 20">
            <a:extLst>
              <a:ext uri="{FF2B5EF4-FFF2-40B4-BE49-F238E27FC236}">
                <a16:creationId xmlns:a16="http://schemas.microsoft.com/office/drawing/2014/main" id="{92D90E74-A710-40B3-8620-8210B48B13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32261" y="9050527"/>
            <a:ext cx="2027360" cy="787242"/>
          </a:xfrm>
        </p:spPr>
        <p:txBody>
          <a:bodyPr rtlCol="0">
            <a:normAutofit/>
          </a:bodyPr>
          <a:lstStyle>
            <a:lvl1pPr marL="0" indent="0">
              <a:buNone/>
              <a:defRPr sz="5300" b="0" baseline="0">
                <a:solidFill>
                  <a:schemeClr val="bg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 dirty="0"/>
              <a:t>月</a:t>
            </a:r>
            <a:r>
              <a:rPr lang="en-US" altLang="ja-JP" noProof="0" dirty="0"/>
              <a:t>4</a:t>
            </a:r>
          </a:p>
        </p:txBody>
      </p:sp>
      <p:sp>
        <p:nvSpPr>
          <p:cNvPr id="29" name="テキスト プレースホルダー 20">
            <a:extLst>
              <a:ext uri="{FF2B5EF4-FFF2-40B4-BE49-F238E27FC236}">
                <a16:creationId xmlns:a16="http://schemas.microsoft.com/office/drawing/2014/main" id="{8DE8DD12-EB63-4413-B64E-A1E5BB8361E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377136" y="5522217"/>
            <a:ext cx="1623366" cy="787242"/>
          </a:xfrm>
        </p:spPr>
        <p:txBody>
          <a:bodyPr rtlCol="0">
            <a:noAutofit/>
          </a:bodyPr>
          <a:lstStyle>
            <a:lvl1pPr marL="0" indent="0">
              <a:buNone/>
              <a:defRPr sz="5300" b="0" baseline="0">
                <a:solidFill>
                  <a:schemeClr val="bg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 dirty="0"/>
              <a:t>午後</a:t>
            </a:r>
          </a:p>
        </p:txBody>
      </p:sp>
      <p:sp>
        <p:nvSpPr>
          <p:cNvPr id="30" name="テキスト プレースホルダー 20">
            <a:extLst>
              <a:ext uri="{FF2B5EF4-FFF2-40B4-BE49-F238E27FC236}">
                <a16:creationId xmlns:a16="http://schemas.microsoft.com/office/drawing/2014/main" id="{7800CA70-BEA0-48CA-8AFF-9EB07693773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736680"/>
            <a:ext cx="10058401" cy="1944000"/>
          </a:xfrm>
          <a:solidFill>
            <a:schemeClr val="bg1"/>
          </a:solidFill>
        </p:spPr>
        <p:txBody>
          <a:bodyPr tIns="324000" rtlCol="0" anchor="ctr" anchorCtr="0">
            <a:noAutofit/>
          </a:bodyPr>
          <a:lstStyle>
            <a:lvl1pPr marL="0" indent="0" algn="ctr">
              <a:buNone/>
              <a:defRPr sz="10300" b="1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 dirty="0"/>
              <a:t>イベントのタイトル</a:t>
            </a:r>
          </a:p>
        </p:txBody>
      </p:sp>
      <p:sp>
        <p:nvSpPr>
          <p:cNvPr id="33" name="テキスト プレースホルダー 20">
            <a:extLst>
              <a:ext uri="{FF2B5EF4-FFF2-40B4-BE49-F238E27FC236}">
                <a16:creationId xmlns:a16="http://schemas.microsoft.com/office/drawing/2014/main" id="{245249F9-CD1C-45FF-AF0F-7211F35CCE6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7906" y="12820456"/>
            <a:ext cx="5624796" cy="2476800"/>
          </a:xfrm>
        </p:spPr>
        <p:txBody>
          <a:bodyPr rtlCol="0">
            <a:noAutofit/>
          </a:bodyPr>
          <a:lstStyle>
            <a:lvl1pPr marL="0" indent="0" algn="l">
              <a:buNone/>
              <a:defRPr lang="en-US" sz="16800" b="1" i="0" kern="1200" baseline="0" dirty="0" smtClean="0">
                <a:solidFill>
                  <a:schemeClr val="accent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rtl="0"/>
            <a:r>
              <a:rPr lang="ja-JP" altLang="en-US" sz="16800" b="1" i="0" u="none" strike="noStrike" kern="1200" baseline="0" dirty="0">
                <a:solidFill>
                  <a:srgbClr val="ED1C2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性</a:t>
            </a:r>
          </a:p>
        </p:txBody>
      </p:sp>
      <p:sp>
        <p:nvSpPr>
          <p:cNvPr id="34" name="テキスト プレースホルダー 20">
            <a:extLst>
              <a:ext uri="{FF2B5EF4-FFF2-40B4-BE49-F238E27FC236}">
                <a16:creationId xmlns:a16="http://schemas.microsoft.com/office/drawing/2014/main" id="{138FC8F0-A7F1-4B6E-A886-CBFBFF0C31D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7906" y="10987465"/>
            <a:ext cx="4572353" cy="2476800"/>
          </a:xfrm>
        </p:spPr>
        <p:txBody>
          <a:bodyPr rtlCol="0">
            <a:noAutofit/>
          </a:bodyPr>
          <a:lstStyle>
            <a:lvl1pPr marL="0" indent="0" algn="l">
              <a:buNone/>
              <a:defRPr lang="en-US" sz="16800" b="1" i="0" kern="1200" baseline="0" dirty="0" smtClean="0">
                <a:solidFill>
                  <a:schemeClr val="accent4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rtl="0"/>
            <a:r>
              <a:rPr lang="ja-JP" altLang="en-US" sz="16800" b="1" i="0" u="none" strike="noStrike" kern="1200" baseline="0" dirty="0">
                <a:solidFill>
                  <a:srgbClr val="F7931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体</a:t>
            </a:r>
          </a:p>
        </p:txBody>
      </p:sp>
      <p:sp>
        <p:nvSpPr>
          <p:cNvPr id="35" name="テキスト プレースホルダー 20">
            <a:extLst>
              <a:ext uri="{FF2B5EF4-FFF2-40B4-BE49-F238E27FC236}">
                <a16:creationId xmlns:a16="http://schemas.microsoft.com/office/drawing/2014/main" id="{7034503C-5804-4712-8C08-6CC68DBC662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07906" y="9090361"/>
            <a:ext cx="4572353" cy="2476800"/>
          </a:xfrm>
        </p:spPr>
        <p:txBody>
          <a:bodyPr rtlCol="0">
            <a:noAutofit/>
          </a:bodyPr>
          <a:lstStyle>
            <a:lvl1pPr marL="0" indent="0" algn="l">
              <a:buNone/>
              <a:defRPr lang="en-US" sz="16800" b="1" i="0" kern="1200" baseline="0" dirty="0" smtClean="0">
                <a:solidFill>
                  <a:schemeClr val="bg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rtl="0"/>
            <a:r>
              <a:rPr lang="ja-JP" altLang="en-US" sz="16800" b="1" i="0" u="none" strike="noStrike" kern="1200" baseline="0" dirty="0">
                <a:solidFill>
                  <a:srgbClr val="FCEE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一</a:t>
            </a:r>
          </a:p>
        </p:txBody>
      </p:sp>
    </p:spTree>
    <p:extLst>
      <p:ext uri="{BB962C8B-B14F-4D97-AF65-F5344CB8AC3E}">
        <p14:creationId xmlns:p14="http://schemas.microsoft.com/office/powerpoint/2010/main" val="3079730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グラフィック 22">
            <a:extLst>
              <a:ext uri="{FF2B5EF4-FFF2-40B4-BE49-F238E27FC236}">
                <a16:creationId xmlns:a16="http://schemas.microsoft.com/office/drawing/2014/main" id="{AA4E8085-B90A-438D-AD1F-102F3F0792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8394" y="3081572"/>
            <a:ext cx="9070848" cy="10481022"/>
          </a:xfrm>
          <a:prstGeom prst="rect">
            <a:avLst/>
          </a:prstGeom>
        </p:spPr>
      </p:pic>
      <p:pic>
        <p:nvPicPr>
          <p:cNvPr id="18" name="グラフィック 17">
            <a:extLst>
              <a:ext uri="{FF2B5EF4-FFF2-40B4-BE49-F238E27FC236}">
                <a16:creationId xmlns:a16="http://schemas.microsoft.com/office/drawing/2014/main" id="{D13641AD-EF47-4A34-BF3B-D77258BD6CC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63179" y="362182"/>
            <a:ext cx="9298296" cy="14709600"/>
          </a:xfrm>
          <a:prstGeom prst="rect">
            <a:avLst/>
          </a:prstGeom>
        </p:spPr>
      </p:pic>
      <p:pic>
        <p:nvPicPr>
          <p:cNvPr id="6" name="グラフィック 5">
            <a:extLst>
              <a:ext uri="{FF2B5EF4-FFF2-40B4-BE49-F238E27FC236}">
                <a16:creationId xmlns:a16="http://schemas.microsoft.com/office/drawing/2014/main" id="{55DFAF3A-1440-44A4-A384-7C8F611B3ED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4084869"/>
            <a:ext cx="10058400" cy="6959600"/>
          </a:xfrm>
          <a:prstGeom prst="rect">
            <a:avLst/>
          </a:prstGeom>
        </p:spPr>
      </p:pic>
      <p:grpSp>
        <p:nvGrpSpPr>
          <p:cNvPr id="9" name="グループ 8">
            <a:extLst>
              <a:ext uri="{FF2B5EF4-FFF2-40B4-BE49-F238E27FC236}">
                <a16:creationId xmlns:a16="http://schemas.microsoft.com/office/drawing/2014/main" id="{C05DFBA6-8BD1-41E8-8811-8F587DA3142F}"/>
              </a:ext>
            </a:extLst>
          </p:cNvPr>
          <p:cNvGrpSpPr/>
          <p:nvPr userDrawn="1"/>
        </p:nvGrpSpPr>
        <p:grpSpPr>
          <a:xfrm>
            <a:off x="1771200" y="4693249"/>
            <a:ext cx="6516157" cy="6525383"/>
            <a:chOff x="1771200" y="4693249"/>
            <a:chExt cx="6516157" cy="6525383"/>
          </a:xfrm>
        </p:grpSpPr>
        <p:sp>
          <p:nvSpPr>
            <p:cNvPr id="7" name="円/楕円 6">
              <a:extLst>
                <a:ext uri="{FF2B5EF4-FFF2-40B4-BE49-F238E27FC236}">
                  <a16:creationId xmlns:a16="http://schemas.microsoft.com/office/drawing/2014/main" id="{553C6FCA-CA1D-436D-A6C1-721FC010DC7B}"/>
                </a:ext>
              </a:extLst>
            </p:cNvPr>
            <p:cNvSpPr/>
            <p:nvPr userDrawn="1"/>
          </p:nvSpPr>
          <p:spPr>
            <a:xfrm>
              <a:off x="1771200" y="4702632"/>
              <a:ext cx="6516000" cy="6516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76200" dist="38100" dir="2700000" sx="102000" sy="102000" algn="tl" rotWithShape="0">
                <a:schemeClr val="tx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ja-JP" altLang="en-US" baseline="0" noProof="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8" name="グラフィック 7">
              <a:extLst>
                <a:ext uri="{FF2B5EF4-FFF2-40B4-BE49-F238E27FC236}">
                  <a16:creationId xmlns:a16="http://schemas.microsoft.com/office/drawing/2014/main" id="{9A3E5B95-E6A9-463D-B19A-E2A4D000B42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933357" y="4693249"/>
              <a:ext cx="6354000" cy="6290460"/>
            </a:xfrm>
            <a:prstGeom prst="rect">
              <a:avLst/>
            </a:prstGeom>
          </p:spPr>
        </p:pic>
      </p:grpSp>
      <p:pic>
        <p:nvPicPr>
          <p:cNvPr id="16" name="グラフィック 15">
            <a:extLst>
              <a:ext uri="{FF2B5EF4-FFF2-40B4-BE49-F238E27FC236}">
                <a16:creationId xmlns:a16="http://schemas.microsoft.com/office/drawing/2014/main" id="{DE991043-6001-4BBB-A48B-D32FFF48737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1818" y="330613"/>
            <a:ext cx="9144000" cy="1005840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5A6CF687-F218-4913-9F01-2223E053ABE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0645" y="640941"/>
            <a:ext cx="8497112" cy="2477120"/>
          </a:xfrm>
        </p:spPr>
        <p:txBody>
          <a:bodyPr rtlCol="0" anchor="ctr" anchorCtr="0">
            <a:noAutofit/>
          </a:bodyPr>
          <a:lstStyle>
            <a:lvl1pPr algn="ctr">
              <a:defRPr sz="15400" b="1" baseline="0">
                <a:solidFill>
                  <a:schemeClr val="bg1"/>
                </a:solidFill>
                <a:effectLst>
                  <a:outerShdw blurRad="63500" dist="50800" dir="2700000" algn="tl" rotWithShape="0">
                    <a:schemeClr val="tx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dirty="0"/>
              <a:t>アース</a:t>
            </a:r>
            <a:endParaRPr lang="ja-JP" altLang="en-US" noProof="0" dirty="0"/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4F6F5B7F-A5CF-4F81-A323-E76E2A59CF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99418" y="2365424"/>
            <a:ext cx="5191035" cy="2476800"/>
          </a:xfrm>
        </p:spPr>
        <p:txBody>
          <a:bodyPr rtlCol="0" anchor="ctr" anchorCtr="0">
            <a:noAutofit/>
          </a:bodyPr>
          <a:lstStyle>
            <a:lvl1pPr marL="0" indent="0" algn="r">
              <a:buNone/>
              <a:defRPr sz="13500" b="1" baseline="0">
                <a:solidFill>
                  <a:schemeClr val="bg2"/>
                </a:solidFill>
                <a:effectLst>
                  <a:outerShdw blurRad="63500" dist="50800" dir="2700000" algn="tl" rotWithShape="0">
                    <a:schemeClr val="tx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1036335" indent="0" algn="ctr">
              <a:buNone/>
              <a:defRPr sz="4533"/>
            </a:lvl2pPr>
            <a:lvl3pPr marL="2072670" indent="0" algn="ctr">
              <a:buNone/>
              <a:defRPr sz="4080"/>
            </a:lvl3pPr>
            <a:lvl4pPr marL="3109006" indent="0" algn="ctr">
              <a:buNone/>
              <a:defRPr sz="3627"/>
            </a:lvl4pPr>
            <a:lvl5pPr marL="4145341" indent="0" algn="ctr">
              <a:buNone/>
              <a:defRPr sz="3627"/>
            </a:lvl5pPr>
            <a:lvl6pPr marL="5181676" indent="0" algn="ctr">
              <a:buNone/>
              <a:defRPr sz="3627"/>
            </a:lvl6pPr>
            <a:lvl7pPr marL="6218011" indent="0" algn="ctr">
              <a:buNone/>
              <a:defRPr sz="3627"/>
            </a:lvl7pPr>
            <a:lvl8pPr marL="7254347" indent="0" algn="ctr">
              <a:buNone/>
              <a:defRPr sz="3627"/>
            </a:lvl8pPr>
            <a:lvl9pPr marL="8290682" indent="0" algn="ctr">
              <a:buNone/>
              <a:defRPr sz="3627"/>
            </a:lvl9pPr>
          </a:lstStyle>
          <a:p>
            <a:pPr rtl="0"/>
            <a:r>
              <a:rPr lang="ja-JP" altLang="en-US" dirty="0"/>
              <a:t>デイ</a:t>
            </a:r>
          </a:p>
        </p:txBody>
      </p:sp>
      <p:sp>
        <p:nvSpPr>
          <p:cNvPr id="21" name="テキスト プレースホルダー 20">
            <a:extLst>
              <a:ext uri="{FF2B5EF4-FFF2-40B4-BE49-F238E27FC236}">
                <a16:creationId xmlns:a16="http://schemas.microsoft.com/office/drawing/2014/main" id="{2B7684A6-4B20-4CAF-8AA9-829261FD87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41212" y="12321909"/>
            <a:ext cx="2322688" cy="1142714"/>
          </a:xfrm>
        </p:spPr>
        <p:txBody>
          <a:bodyPr rtlCol="0" anchor="ctr" anchorCtr="0">
            <a:noAutofit/>
          </a:bodyPr>
          <a:lstStyle>
            <a:lvl1pPr marL="0" indent="0">
              <a:buNone/>
              <a:defRPr sz="12500" b="0" baseline="0">
                <a:solidFill>
                  <a:schemeClr val="bg1"/>
                </a:solidFill>
                <a:effectLst>
                  <a:outerShdw blurRad="63500" dist="50800" dir="2700000" algn="tl" rotWithShape="0">
                    <a:schemeClr val="tx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en-US" altLang="ja-JP" noProof="0" dirty="0"/>
              <a:t>22</a:t>
            </a:r>
          </a:p>
        </p:txBody>
      </p:sp>
      <p:sp>
        <p:nvSpPr>
          <p:cNvPr id="24" name="テキスト プレースホルダー 20">
            <a:extLst>
              <a:ext uri="{FF2B5EF4-FFF2-40B4-BE49-F238E27FC236}">
                <a16:creationId xmlns:a16="http://schemas.microsoft.com/office/drawing/2014/main" id="{A0DAE996-310A-4716-AB4F-3A82FE6086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07823" y="14046072"/>
            <a:ext cx="8642754" cy="677352"/>
          </a:xfrm>
        </p:spPr>
        <p:txBody>
          <a:bodyPr rtlCol="0">
            <a:noAutofit/>
          </a:bodyPr>
          <a:lstStyle>
            <a:lvl1pPr marL="0" indent="0" algn="ctr">
              <a:lnSpc>
                <a:spcPct val="95000"/>
              </a:lnSpc>
              <a:spcBef>
                <a:spcPts val="0"/>
              </a:spcBef>
              <a:buNone/>
              <a:defRPr sz="5000" b="0" baseline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en-US" altLang="ja-JP" noProof="0" dirty="0"/>
              <a:t>4567, Main St, Buffalo</a:t>
            </a:r>
          </a:p>
        </p:txBody>
      </p:sp>
      <p:sp>
        <p:nvSpPr>
          <p:cNvPr id="27" name="テキスト プレースホルダー 20">
            <a:extLst>
              <a:ext uri="{FF2B5EF4-FFF2-40B4-BE49-F238E27FC236}">
                <a16:creationId xmlns:a16="http://schemas.microsoft.com/office/drawing/2014/main" id="{92D90E74-A710-40B3-8620-8210B48B13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1212" y="11598167"/>
            <a:ext cx="2322688" cy="787242"/>
          </a:xfrm>
        </p:spPr>
        <p:txBody>
          <a:bodyPr rtlCol="0">
            <a:normAutofit/>
          </a:bodyPr>
          <a:lstStyle>
            <a:lvl1pPr marL="0" indent="0">
              <a:buNone/>
              <a:defRPr sz="5300" b="0" baseline="0">
                <a:solidFill>
                  <a:schemeClr val="bg2"/>
                </a:solidFill>
                <a:effectLst>
                  <a:outerShdw blurRad="63500" dist="50800" dir="2700000" algn="tl" rotWithShape="0">
                    <a:schemeClr val="tx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 dirty="0"/>
              <a:t>月</a:t>
            </a:r>
            <a:r>
              <a:rPr lang="en-US" altLang="ja-JP" noProof="0" dirty="0"/>
              <a:t>4</a:t>
            </a:r>
          </a:p>
        </p:txBody>
      </p:sp>
      <p:sp>
        <p:nvSpPr>
          <p:cNvPr id="33" name="テキスト プレースホルダー 20">
            <a:extLst>
              <a:ext uri="{FF2B5EF4-FFF2-40B4-BE49-F238E27FC236}">
                <a16:creationId xmlns:a16="http://schemas.microsoft.com/office/drawing/2014/main" id="{245249F9-CD1C-45FF-AF0F-7211F35CCE6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66984" y="11773087"/>
            <a:ext cx="4906282" cy="1981013"/>
          </a:xfrm>
        </p:spPr>
        <p:txBody>
          <a:bodyPr rtlCol="0">
            <a:noAutofit/>
          </a:bodyPr>
          <a:lstStyle>
            <a:lvl1pPr marL="0" indent="0" algn="r">
              <a:lnSpc>
                <a:spcPct val="95000"/>
              </a:lnSpc>
              <a:spcBef>
                <a:spcPts val="0"/>
              </a:spcBef>
              <a:buNone/>
              <a:defRPr lang="en-US" sz="3000" b="0" kern="1200" baseline="0" dirty="0" smtClean="0">
                <a:solidFill>
                  <a:schemeClr val="accent5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lvl="0" rtl="0"/>
            <a:r>
              <a:rPr lang="en-US" altLang="ja-JP" noProof="0" dirty="0"/>
              <a:t>Lorem ipsum dolor sit </a:t>
            </a:r>
            <a:r>
              <a:rPr lang="en-US" altLang="ja-JP" noProof="0" dirty="0" err="1"/>
              <a:t>amet</a:t>
            </a:r>
            <a:r>
              <a:rPr lang="en-US" altLang="ja-JP" noProof="0" dirty="0"/>
              <a:t>, </a:t>
            </a:r>
            <a:r>
              <a:rPr lang="en-US" altLang="ja-JP" noProof="0" dirty="0" err="1"/>
              <a:t>consectetuer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adipiscing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elit</a:t>
            </a:r>
            <a:r>
              <a:rPr lang="en-US" altLang="ja-JP" noProof="0" dirty="0"/>
              <a:t>, sed diam </a:t>
            </a:r>
            <a:r>
              <a:rPr lang="en-US" altLang="ja-JP" noProof="0" dirty="0" err="1"/>
              <a:t>nonummy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nibh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euismod</a:t>
            </a:r>
            <a:endParaRPr lang="en-US" altLang="ja-JP" noProof="0" dirty="0"/>
          </a:p>
        </p:txBody>
      </p:sp>
      <p:pic>
        <p:nvPicPr>
          <p:cNvPr id="10" name="グラフィック 9">
            <a:extLst>
              <a:ext uri="{FF2B5EF4-FFF2-40B4-BE49-F238E27FC236}">
                <a16:creationId xmlns:a16="http://schemas.microsoft.com/office/drawing/2014/main" id="{970F14BE-87E0-42CA-AC69-3BF9FF049C2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867818" y="5370196"/>
            <a:ext cx="1663200" cy="1879035"/>
          </a:xfrm>
          <a:prstGeom prst="rect">
            <a:avLst/>
          </a:prstGeom>
        </p:spPr>
      </p:pic>
      <p:pic>
        <p:nvPicPr>
          <p:cNvPr id="12" name="グラフィック 11">
            <a:extLst>
              <a:ext uri="{FF2B5EF4-FFF2-40B4-BE49-F238E27FC236}">
                <a16:creationId xmlns:a16="http://schemas.microsoft.com/office/drawing/2014/main" id="{D3E4D2EA-042D-438E-8AC5-381059D27BE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3066471" y="5793684"/>
            <a:ext cx="5245486" cy="5436000"/>
          </a:xfrm>
          <a:prstGeom prst="rect">
            <a:avLst/>
          </a:prstGeom>
          <a:effectLst>
            <a:outerShdw blurRad="177800" dist="127000" dir="2700000" sx="101000" sy="101000" algn="tl" rotWithShape="0">
              <a:schemeClr val="tx1">
                <a:alpha val="40000"/>
              </a:schemeClr>
            </a:outerShdw>
          </a:effectLst>
        </p:spPr>
      </p:pic>
      <p:pic>
        <p:nvPicPr>
          <p:cNvPr id="17" name="グラフィック 16">
            <a:extLst>
              <a:ext uri="{FF2B5EF4-FFF2-40B4-BE49-F238E27FC236}">
                <a16:creationId xmlns:a16="http://schemas.microsoft.com/office/drawing/2014/main" id="{D11E645C-0289-4107-8100-965C6597E7D2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3224585" y="2760964"/>
            <a:ext cx="965606" cy="9986400"/>
          </a:xfrm>
          <a:prstGeom prst="rect">
            <a:avLst/>
          </a:prstGeom>
        </p:spPr>
      </p:pic>
      <p:pic>
        <p:nvPicPr>
          <p:cNvPr id="30" name="グラフィック 29">
            <a:extLst>
              <a:ext uri="{FF2B5EF4-FFF2-40B4-BE49-F238E27FC236}">
                <a16:creationId xmlns:a16="http://schemas.microsoft.com/office/drawing/2014/main" id="{358E2213-33CC-4478-B63E-5017C7467127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566912" y="3764132"/>
            <a:ext cx="8924577" cy="7488000"/>
          </a:xfrm>
          <a:prstGeom prst="rect">
            <a:avLst/>
          </a:prstGeom>
          <a:effectLst>
            <a:outerShdw blurRad="76200" dist="63500" dir="2700000" algn="tl" rotWithShape="0">
              <a:schemeClr val="tx1">
                <a:alpha val="4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6860834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長方形 5">
            <a:extLst>
              <a:ext uri="{FF2B5EF4-FFF2-40B4-BE49-F238E27FC236}">
                <a16:creationId xmlns:a16="http://schemas.microsoft.com/office/drawing/2014/main" id="{8A71B69C-2C40-487C-8FAF-9AEEF5FFE22B}"/>
              </a:ext>
            </a:extLst>
          </p:cNvPr>
          <p:cNvSpPr/>
          <p:nvPr userDrawn="1"/>
        </p:nvSpPr>
        <p:spPr>
          <a:xfrm>
            <a:off x="0" y="9110309"/>
            <a:ext cx="100584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baseline="0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A6CF687-F218-4913-9F01-2223E053ABE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78615" y="1682073"/>
            <a:ext cx="8497112" cy="2477120"/>
          </a:xfrm>
        </p:spPr>
        <p:txBody>
          <a:bodyPr rtlCol="0" anchor="ctr" anchorCtr="0">
            <a:noAutofit/>
          </a:bodyPr>
          <a:lstStyle>
            <a:lvl1pPr algn="ctr">
              <a:defRPr sz="18200" b="1" spc="1300" baseline="0">
                <a:solidFill>
                  <a:schemeClr val="accent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dirty="0"/>
              <a:t>フード</a:t>
            </a:r>
            <a:endParaRPr lang="ja-JP" altLang="en-US" noProof="0" dirty="0"/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4F6F5B7F-A5CF-4F81-A323-E76E2A59CF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0"/>
            <a:ext cx="10058400" cy="1314000"/>
          </a:xfrm>
          <a:solidFill>
            <a:schemeClr val="accent1"/>
          </a:solidFill>
        </p:spPr>
        <p:txBody>
          <a:bodyPr rtlCol="0" anchor="ctr" anchorCtr="0">
            <a:noAutofit/>
          </a:bodyPr>
          <a:lstStyle>
            <a:lvl1pPr marL="0" indent="0" algn="ctr">
              <a:buNone/>
              <a:defRPr sz="4300" b="1" spc="110" baseline="0"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1036335" indent="0" algn="ctr">
              <a:buNone/>
              <a:defRPr sz="4533"/>
            </a:lvl2pPr>
            <a:lvl3pPr marL="2072670" indent="0" algn="ctr">
              <a:buNone/>
              <a:defRPr sz="4080"/>
            </a:lvl3pPr>
            <a:lvl4pPr marL="3109006" indent="0" algn="ctr">
              <a:buNone/>
              <a:defRPr sz="3627"/>
            </a:lvl4pPr>
            <a:lvl5pPr marL="4145341" indent="0" algn="ctr">
              <a:buNone/>
              <a:defRPr sz="3627"/>
            </a:lvl5pPr>
            <a:lvl6pPr marL="5181676" indent="0" algn="ctr">
              <a:buNone/>
              <a:defRPr sz="3627"/>
            </a:lvl6pPr>
            <a:lvl7pPr marL="6218011" indent="0" algn="ctr">
              <a:buNone/>
              <a:defRPr sz="3627"/>
            </a:lvl7pPr>
            <a:lvl8pPr marL="7254347" indent="0" algn="ctr">
              <a:buNone/>
              <a:defRPr sz="3627"/>
            </a:lvl8pPr>
            <a:lvl9pPr marL="8290682" indent="0" algn="ctr">
              <a:buNone/>
              <a:defRPr sz="3627"/>
            </a:lvl9pPr>
          </a:lstStyle>
          <a:p>
            <a:pPr rtl="0"/>
            <a:r>
              <a:rPr lang="en-US" altLang="ja-JP" noProof="0" dirty="0"/>
              <a:t>Lorem Ipsum Dolor Sit </a:t>
            </a:r>
            <a:r>
              <a:rPr lang="en-US" altLang="ja-JP" noProof="0" dirty="0" err="1"/>
              <a:t>Amet</a:t>
            </a:r>
            <a:endParaRPr lang="en-US" altLang="ja-JP" noProof="0" dirty="0"/>
          </a:p>
        </p:txBody>
      </p:sp>
      <p:sp>
        <p:nvSpPr>
          <p:cNvPr id="24" name="テキスト プレースホルダー 20">
            <a:extLst>
              <a:ext uri="{FF2B5EF4-FFF2-40B4-BE49-F238E27FC236}">
                <a16:creationId xmlns:a16="http://schemas.microsoft.com/office/drawing/2014/main" id="{A0DAE996-310A-4716-AB4F-3A82FE6086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45520" y="9414744"/>
            <a:ext cx="3364165" cy="2226233"/>
          </a:xfrm>
        </p:spPr>
        <p:txBody>
          <a:bodyPr rtlCol="0"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7300" b="1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 dirty="0"/>
              <a:t>イベント</a:t>
            </a:r>
            <a:br>
              <a:rPr lang="ja-JP" altLang="en-US" noProof="0" dirty="0"/>
            </a:br>
            <a:r>
              <a:rPr lang="ja-JP" altLang="en-US" noProof="0" dirty="0"/>
              <a:t>タイトル​​</a:t>
            </a:r>
          </a:p>
        </p:txBody>
      </p:sp>
      <p:sp>
        <p:nvSpPr>
          <p:cNvPr id="27" name="テキスト プレースホルダー 20">
            <a:extLst>
              <a:ext uri="{FF2B5EF4-FFF2-40B4-BE49-F238E27FC236}">
                <a16:creationId xmlns:a16="http://schemas.microsoft.com/office/drawing/2014/main" id="{92D90E74-A710-40B3-8620-8210B48B13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9659" y="6310552"/>
            <a:ext cx="9064396" cy="2476800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8200" b="1" kern="1200" spc="350" baseline="0" dirty="0">
                <a:solidFill>
                  <a:schemeClr val="accent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pPr rtl="0"/>
            <a:r>
              <a:rPr lang="ja-JP" altLang="en-US" dirty="0"/>
              <a:t>ドライブ</a:t>
            </a:r>
          </a:p>
        </p:txBody>
      </p:sp>
      <p:sp>
        <p:nvSpPr>
          <p:cNvPr id="33" name="テキスト プレースホルダー 20">
            <a:extLst>
              <a:ext uri="{FF2B5EF4-FFF2-40B4-BE49-F238E27FC236}">
                <a16:creationId xmlns:a16="http://schemas.microsoft.com/office/drawing/2014/main" id="{245249F9-CD1C-45FF-AF0F-7211F35CCE6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84758" y="9514357"/>
            <a:ext cx="1888397" cy="1981013"/>
          </a:xfrm>
        </p:spPr>
        <p:txBody>
          <a:bodyPr rtlCol="0">
            <a:noAutofit/>
          </a:bodyPr>
          <a:lstStyle>
            <a:lvl1pPr marL="0" indent="0" algn="r">
              <a:lnSpc>
                <a:spcPct val="95000"/>
              </a:lnSpc>
              <a:spcBef>
                <a:spcPts val="0"/>
              </a:spcBef>
              <a:buNone/>
              <a:defRPr lang="en-US" sz="3000" b="1" kern="1200" baseline="0" dirty="0" smtClean="0"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lvl="0" rtl="0"/>
            <a:r>
              <a:rPr lang="en-US" altLang="ja-JP" noProof="0" dirty="0"/>
              <a:t>4567</a:t>
            </a:r>
            <a:br>
              <a:rPr lang="ja-JP" altLang="en-US" noProof="0" dirty="0"/>
            </a:br>
            <a:r>
              <a:rPr lang="en-US" altLang="ja-JP" noProof="0" dirty="0"/>
              <a:t>Main St</a:t>
            </a:r>
            <a:br>
              <a:rPr lang="ja-JP" altLang="en-US" noProof="0" dirty="0"/>
            </a:br>
            <a:r>
              <a:rPr lang="en-US" altLang="ja-JP" noProof="0" dirty="0"/>
              <a:t>Buffalo,</a:t>
            </a:r>
            <a:br>
              <a:rPr lang="ja-JP" altLang="en-US" noProof="0" dirty="0"/>
            </a:br>
            <a:r>
              <a:rPr lang="en-US" altLang="ja-JP" noProof="0" dirty="0"/>
              <a:t>NY</a:t>
            </a:r>
            <a:endParaRPr lang="ja-JP" altLang="en-US" noProof="0" dirty="0"/>
          </a:p>
        </p:txBody>
      </p:sp>
      <p:sp>
        <p:nvSpPr>
          <p:cNvPr id="12" name="長方形 11">
            <a:extLst>
              <a:ext uri="{FF2B5EF4-FFF2-40B4-BE49-F238E27FC236}">
                <a16:creationId xmlns:a16="http://schemas.microsoft.com/office/drawing/2014/main" id="{B0E9807A-6924-4C61-8A04-A8EB31DB18A2}"/>
              </a:ext>
            </a:extLst>
          </p:cNvPr>
          <p:cNvSpPr/>
          <p:nvPr userDrawn="1"/>
        </p:nvSpPr>
        <p:spPr>
          <a:xfrm>
            <a:off x="0" y="14932800"/>
            <a:ext cx="10058400" cy="61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baseline="0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" name="グラフィック 6">
            <a:extLst>
              <a:ext uri="{FF2B5EF4-FFF2-40B4-BE49-F238E27FC236}">
                <a16:creationId xmlns:a16="http://schemas.microsoft.com/office/drawing/2014/main" id="{559289CE-7CCE-45DC-8AC2-5267C3D205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52510" y="3965307"/>
            <a:ext cx="7553381" cy="2365200"/>
          </a:xfrm>
          <a:prstGeom prst="rect">
            <a:avLst/>
          </a:prstGeom>
        </p:spPr>
      </p:pic>
      <p:sp>
        <p:nvSpPr>
          <p:cNvPr id="14" name="テキスト プレースホルダー 20">
            <a:extLst>
              <a:ext uri="{FF2B5EF4-FFF2-40B4-BE49-F238E27FC236}">
                <a16:creationId xmlns:a16="http://schemas.microsoft.com/office/drawing/2014/main" id="{5A00AC0F-0E31-49E2-8EF5-B6FAFAF2528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116054" y="9427925"/>
            <a:ext cx="1881147" cy="705281"/>
          </a:xfrm>
        </p:spPr>
        <p:txBody>
          <a:bodyPr rtlCol="0" anchor="ctr" anchorCtr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000" b="1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 dirty="0"/>
              <a:t>午後 </a:t>
            </a:r>
            <a:r>
              <a:rPr lang="en-US" altLang="ja-JP" noProof="0" dirty="0"/>
              <a:t>8 </a:t>
            </a:r>
            <a:r>
              <a:rPr lang="ja-JP" altLang="en-US" noProof="0" dirty="0"/>
              <a:t>時</a:t>
            </a:r>
          </a:p>
        </p:txBody>
      </p:sp>
      <p:sp>
        <p:nvSpPr>
          <p:cNvPr id="15" name="テキスト プレースホルダー 20">
            <a:extLst>
              <a:ext uri="{FF2B5EF4-FFF2-40B4-BE49-F238E27FC236}">
                <a16:creationId xmlns:a16="http://schemas.microsoft.com/office/drawing/2014/main" id="{A8BD7EE7-5B73-4737-AF48-F64FE965B7B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116054" y="10771943"/>
            <a:ext cx="1881147" cy="705281"/>
          </a:xfrm>
        </p:spPr>
        <p:txBody>
          <a:bodyPr rtlCol="0" anchor="ctr" anchorCtr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000" b="1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en-US" altLang="ja-JP" noProof="0" dirty="0"/>
              <a:t>4 </a:t>
            </a:r>
            <a:r>
              <a:rPr lang="ja-JP" altLang="en-US" noProof="0" dirty="0"/>
              <a:t>月</a:t>
            </a:r>
          </a:p>
        </p:txBody>
      </p:sp>
      <p:sp>
        <p:nvSpPr>
          <p:cNvPr id="16" name="テキスト プレースホルダー 20">
            <a:extLst>
              <a:ext uri="{FF2B5EF4-FFF2-40B4-BE49-F238E27FC236}">
                <a16:creationId xmlns:a16="http://schemas.microsoft.com/office/drawing/2014/main" id="{86892A7A-9555-4331-A8AA-442E3692D9D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82601" y="9947993"/>
            <a:ext cx="1847694" cy="1031262"/>
          </a:xfrm>
        </p:spPr>
        <p:txBody>
          <a:bodyPr rtlCol="0" anchor="ctr" anchorCtr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8500" b="1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en-US" altLang="ja-JP" noProof="0" dirty="0"/>
              <a:t>20</a:t>
            </a:r>
          </a:p>
        </p:txBody>
      </p:sp>
      <p:cxnSp>
        <p:nvCxnSpPr>
          <p:cNvPr id="9" name="直線​​コネクタ(S) 8">
            <a:extLst>
              <a:ext uri="{FF2B5EF4-FFF2-40B4-BE49-F238E27FC236}">
                <a16:creationId xmlns:a16="http://schemas.microsoft.com/office/drawing/2014/main" id="{1A53C66B-0442-4D24-9638-73537BDC76EE}"/>
              </a:ext>
            </a:extLst>
          </p:cNvPr>
          <p:cNvCxnSpPr/>
          <p:nvPr userDrawn="1"/>
        </p:nvCxnSpPr>
        <p:spPr>
          <a:xfrm>
            <a:off x="3059169" y="9582765"/>
            <a:ext cx="0" cy="16632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​​コネクタ(S) 18">
            <a:extLst>
              <a:ext uri="{FF2B5EF4-FFF2-40B4-BE49-F238E27FC236}">
                <a16:creationId xmlns:a16="http://schemas.microsoft.com/office/drawing/2014/main" id="{DF93DCFD-05CA-483B-BD2C-79EED4625D3D}"/>
              </a:ext>
            </a:extLst>
          </p:cNvPr>
          <p:cNvCxnSpPr/>
          <p:nvPr userDrawn="1"/>
        </p:nvCxnSpPr>
        <p:spPr>
          <a:xfrm>
            <a:off x="6822713" y="9582765"/>
            <a:ext cx="0" cy="16632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プレースホルダー 20">
            <a:extLst>
              <a:ext uri="{FF2B5EF4-FFF2-40B4-BE49-F238E27FC236}">
                <a16:creationId xmlns:a16="http://schemas.microsoft.com/office/drawing/2014/main" id="{82371AFA-C0FF-41F0-AB1F-FF11432A8D5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116054" y="12409154"/>
            <a:ext cx="7757101" cy="1981013"/>
          </a:xfrm>
        </p:spPr>
        <p:txBody>
          <a:bodyPr rtlCol="0" anchor="ctr" anchorCtr="0">
            <a:noAutofit/>
          </a:bodyPr>
          <a:lstStyle>
            <a:lvl1pPr marL="0" indent="0" algn="ctr">
              <a:lnSpc>
                <a:spcPct val="95000"/>
              </a:lnSpc>
              <a:spcBef>
                <a:spcPts val="0"/>
              </a:spcBef>
              <a:buNone/>
              <a:defRPr lang="en-US" sz="2000" b="1" kern="1200" baseline="0" dirty="0" smtClean="0">
                <a:solidFill>
                  <a:schemeClr val="accent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lvl="0" rtl="0"/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31658133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グラフィック 44">
            <a:extLst>
              <a:ext uri="{FF2B5EF4-FFF2-40B4-BE49-F238E27FC236}">
                <a16:creationId xmlns:a16="http://schemas.microsoft.com/office/drawing/2014/main" id="{D12FC499-BFD7-4A5F-8E4E-4199238B02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04335" y="10219705"/>
            <a:ext cx="1754065" cy="2275200"/>
          </a:xfrm>
          <a:prstGeom prst="rect">
            <a:avLst/>
          </a:prstGeom>
        </p:spPr>
      </p:pic>
      <p:pic>
        <p:nvPicPr>
          <p:cNvPr id="18" name="グラフィック 17">
            <a:extLst>
              <a:ext uri="{FF2B5EF4-FFF2-40B4-BE49-F238E27FC236}">
                <a16:creationId xmlns:a16="http://schemas.microsoft.com/office/drawing/2014/main" id="{4ED76D13-8D97-4D32-9A0B-F671D929EA4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9868935"/>
            <a:ext cx="1926000" cy="2090724"/>
          </a:xfrm>
          <a:prstGeom prst="rect">
            <a:avLst/>
          </a:prstGeom>
        </p:spPr>
      </p:pic>
      <p:pic>
        <p:nvPicPr>
          <p:cNvPr id="43" name="グラフィック 42">
            <a:extLst>
              <a:ext uri="{FF2B5EF4-FFF2-40B4-BE49-F238E27FC236}">
                <a16:creationId xmlns:a16="http://schemas.microsoft.com/office/drawing/2014/main" id="{EA531BAE-1DA5-4846-8584-32C30165850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534598" y="9458936"/>
            <a:ext cx="4284000" cy="3299478"/>
          </a:xfrm>
          <a:prstGeom prst="rect">
            <a:avLst/>
          </a:prstGeom>
        </p:spPr>
      </p:pic>
      <p:pic>
        <p:nvPicPr>
          <p:cNvPr id="42" name="グラフィック 41">
            <a:extLst>
              <a:ext uri="{FF2B5EF4-FFF2-40B4-BE49-F238E27FC236}">
                <a16:creationId xmlns:a16="http://schemas.microsoft.com/office/drawing/2014/main" id="{DD610074-9BCE-44D5-9E59-279296CB344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222920" y="11128553"/>
            <a:ext cx="2988000" cy="2301316"/>
          </a:xfrm>
          <a:prstGeom prst="rect">
            <a:avLst/>
          </a:prstGeom>
        </p:spPr>
      </p:pic>
      <p:pic>
        <p:nvPicPr>
          <p:cNvPr id="41" name="グラフィック 40">
            <a:extLst>
              <a:ext uri="{FF2B5EF4-FFF2-40B4-BE49-F238E27FC236}">
                <a16:creationId xmlns:a16="http://schemas.microsoft.com/office/drawing/2014/main" id="{6DF4B1B8-2A9E-440F-9427-B40436D3F653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447156" y="8504076"/>
            <a:ext cx="2959200" cy="2279135"/>
          </a:xfrm>
          <a:prstGeom prst="rect">
            <a:avLst/>
          </a:prstGeom>
        </p:spPr>
      </p:pic>
      <p:pic>
        <p:nvPicPr>
          <p:cNvPr id="39" name="グラフィック 38">
            <a:extLst>
              <a:ext uri="{FF2B5EF4-FFF2-40B4-BE49-F238E27FC236}">
                <a16:creationId xmlns:a16="http://schemas.microsoft.com/office/drawing/2014/main" id="{CCC2E83F-60C7-452E-B95D-7EF12B5F8F4A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91802" y="8570128"/>
            <a:ext cx="2959200" cy="2279135"/>
          </a:xfrm>
          <a:prstGeom prst="rect">
            <a:avLst/>
          </a:prstGeom>
        </p:spPr>
      </p:pic>
      <p:pic>
        <p:nvPicPr>
          <p:cNvPr id="40" name="グラフィック 39">
            <a:extLst>
              <a:ext uri="{FF2B5EF4-FFF2-40B4-BE49-F238E27FC236}">
                <a16:creationId xmlns:a16="http://schemas.microsoft.com/office/drawing/2014/main" id="{7FA39941-5D4D-4E8A-805B-8233C305556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836525" y="9911859"/>
            <a:ext cx="3398139" cy="2617200"/>
          </a:xfrm>
          <a:prstGeom prst="rect">
            <a:avLst/>
          </a:prstGeom>
        </p:spPr>
      </p:pic>
      <p:pic>
        <p:nvPicPr>
          <p:cNvPr id="38" name="グラフィック 37">
            <a:extLst>
              <a:ext uri="{FF2B5EF4-FFF2-40B4-BE49-F238E27FC236}">
                <a16:creationId xmlns:a16="http://schemas.microsoft.com/office/drawing/2014/main" id="{522FCA77-0FAD-42AC-862D-01170994AA6E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010796" y="7156431"/>
            <a:ext cx="4068000" cy="3133118"/>
          </a:xfrm>
          <a:prstGeom prst="rect">
            <a:avLst/>
          </a:prstGeom>
        </p:spPr>
      </p:pic>
      <p:pic>
        <p:nvPicPr>
          <p:cNvPr id="37" name="グラフィック 36">
            <a:extLst>
              <a:ext uri="{FF2B5EF4-FFF2-40B4-BE49-F238E27FC236}">
                <a16:creationId xmlns:a16="http://schemas.microsoft.com/office/drawing/2014/main" id="{EA81DFE7-39E4-439C-8864-290E4DD4694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754243" y="7533906"/>
            <a:ext cx="1846800" cy="1422380"/>
          </a:xfrm>
          <a:prstGeom prst="rect">
            <a:avLst/>
          </a:prstGeom>
        </p:spPr>
      </p:pic>
      <p:pic>
        <p:nvPicPr>
          <p:cNvPr id="17" name="グラフィック 16">
            <a:extLst>
              <a:ext uri="{FF2B5EF4-FFF2-40B4-BE49-F238E27FC236}">
                <a16:creationId xmlns:a16="http://schemas.microsoft.com/office/drawing/2014/main" id="{662C29C2-C115-404E-B995-EB514E8BBA6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38021" y="7478642"/>
            <a:ext cx="2047297" cy="157680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5A6CF687-F218-4913-9F01-2223E053ABE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9308" y="2579915"/>
            <a:ext cx="9179785" cy="3186793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0000"/>
              </a:lnSpc>
              <a:defRPr sz="10600" b="1" spc="0" baseline="0">
                <a:solidFill>
                  <a:schemeClr val="accent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dirty="0"/>
              <a:t>こそう</a:t>
            </a:r>
            <a:endParaRPr lang="ja-JP" altLang="en-US" noProof="0" dirty="0"/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4F6F5B7F-A5CF-4F81-A323-E76E2A59CF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83674" y="947054"/>
            <a:ext cx="7691053" cy="2132323"/>
          </a:xfrm>
          <a:noFill/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5700" b="1" spc="110" baseline="0">
                <a:solidFill>
                  <a:schemeClr val="accent1">
                    <a:alpha val="7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1036335" indent="0" algn="ctr">
              <a:buNone/>
              <a:defRPr sz="4533"/>
            </a:lvl2pPr>
            <a:lvl3pPr marL="2072670" indent="0" algn="ctr">
              <a:buNone/>
              <a:defRPr sz="4080"/>
            </a:lvl3pPr>
            <a:lvl4pPr marL="3109006" indent="0" algn="ctr">
              <a:buNone/>
              <a:defRPr sz="3627"/>
            </a:lvl4pPr>
            <a:lvl5pPr marL="4145341" indent="0" algn="ctr">
              <a:buNone/>
              <a:defRPr sz="3627"/>
            </a:lvl5pPr>
            <a:lvl6pPr marL="5181676" indent="0" algn="ctr">
              <a:buNone/>
              <a:defRPr sz="3627"/>
            </a:lvl6pPr>
            <a:lvl7pPr marL="6218011" indent="0" algn="ctr">
              <a:buNone/>
              <a:defRPr sz="3627"/>
            </a:lvl7pPr>
            <a:lvl8pPr marL="7254347" indent="0" algn="ctr">
              <a:buNone/>
              <a:defRPr sz="3627"/>
            </a:lvl8pPr>
            <a:lvl9pPr marL="8290682" indent="0" algn="ctr">
              <a:buNone/>
              <a:defRPr sz="3627"/>
            </a:lvl9pPr>
          </a:lstStyle>
          <a:p>
            <a:pPr rtl="0"/>
            <a:r>
              <a:rPr lang="ja-JP" altLang="en-US" b="1" dirty="0"/>
              <a:t>変化を起</a:t>
            </a:r>
          </a:p>
        </p:txBody>
      </p:sp>
      <p:sp>
        <p:nvSpPr>
          <p:cNvPr id="24" name="テキスト プレースホルダー 20">
            <a:extLst>
              <a:ext uri="{FF2B5EF4-FFF2-40B4-BE49-F238E27FC236}">
                <a16:creationId xmlns:a16="http://schemas.microsoft.com/office/drawing/2014/main" id="{A0DAE996-310A-4716-AB4F-3A82FE6086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3615" y="7631027"/>
            <a:ext cx="1773732" cy="1031259"/>
          </a:xfrm>
        </p:spPr>
        <p:txBody>
          <a:bodyPr rtlCol="0"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lang="en-US" sz="3200" b="1" kern="1200" baseline="0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algn="ctr" defTabSz="2072670" rtl="0" eaLnBrk="1" latinLnBrk="0" hangingPunct="1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ja-JP" altLang="en-US" noProof="0" dirty="0"/>
              <a:t>挨拶を</a:t>
            </a:r>
            <a:br>
              <a:rPr lang="ja-JP" altLang="en-US" noProof="0" dirty="0"/>
            </a:br>
            <a:r>
              <a:rPr lang="ja-JP" altLang="en-US" noProof="0" dirty="0"/>
              <a:t>伝えよう</a:t>
            </a:r>
          </a:p>
        </p:txBody>
      </p:sp>
      <p:sp>
        <p:nvSpPr>
          <p:cNvPr id="27" name="テキスト プレースホルダー 20">
            <a:extLst>
              <a:ext uri="{FF2B5EF4-FFF2-40B4-BE49-F238E27FC236}">
                <a16:creationId xmlns:a16="http://schemas.microsoft.com/office/drawing/2014/main" id="{92D90E74-A710-40B3-8620-8210B48B13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35351" y="9032419"/>
            <a:ext cx="2245942" cy="585464"/>
          </a:xfrm>
        </p:spPr>
        <p:txBody>
          <a:bodyPr rtlCol="0">
            <a:no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lang="en-US" sz="4800" b="1" kern="1200" baseline="0" dirty="0" smtClean="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lvl="0" rtl="0"/>
            <a:r>
              <a:rPr lang="ja-JP" altLang="en-US" noProof="0" dirty="0"/>
              <a:t>耳を傾けよう</a:t>
            </a:r>
          </a:p>
        </p:txBody>
      </p:sp>
      <p:sp>
        <p:nvSpPr>
          <p:cNvPr id="33" name="テキスト プレースホルダー 20">
            <a:extLst>
              <a:ext uri="{FF2B5EF4-FFF2-40B4-BE49-F238E27FC236}">
                <a16:creationId xmlns:a16="http://schemas.microsoft.com/office/drawing/2014/main" id="{245249F9-CD1C-45FF-AF0F-7211F35CCE6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70162" y="5782003"/>
            <a:ext cx="2800640" cy="1033200"/>
          </a:xfrm>
        </p:spPr>
        <p:txBody>
          <a:bodyPr rtlCol="0">
            <a:noAutofit/>
          </a:bodyPr>
          <a:lstStyle>
            <a:lvl1pPr marL="0" indent="0" algn="r">
              <a:lnSpc>
                <a:spcPct val="85000"/>
              </a:lnSpc>
              <a:spcBef>
                <a:spcPts val="0"/>
              </a:spcBef>
              <a:buNone/>
              <a:defRPr lang="en-US" sz="3300" b="1" kern="1200" baseline="0" dirty="0" smtClean="0">
                <a:solidFill>
                  <a:schemeClr val="accent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lvl="0" rtl="0"/>
            <a:r>
              <a:rPr lang="en-US" altLang="ja-JP" noProof="0" dirty="0"/>
              <a:t>4567, Main St</a:t>
            </a:r>
            <a:br>
              <a:rPr lang="ja-JP" altLang="en-US" noProof="0" dirty="0"/>
            </a:br>
            <a:r>
              <a:rPr lang="en-US" altLang="ja-JP" noProof="0" dirty="0"/>
              <a:t>Buffalo, NY</a:t>
            </a:r>
            <a:endParaRPr lang="ja-JP" altLang="en-US" noProof="0" dirty="0"/>
          </a:p>
        </p:txBody>
      </p:sp>
      <p:pic>
        <p:nvPicPr>
          <p:cNvPr id="10" name="グラフィック 9">
            <a:extLst>
              <a:ext uri="{FF2B5EF4-FFF2-40B4-BE49-F238E27FC236}">
                <a16:creationId xmlns:a16="http://schemas.microsoft.com/office/drawing/2014/main" id="{970F14BE-87E0-42CA-AC69-3BF9FF049C2B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867818" y="5370196"/>
            <a:ext cx="1663200" cy="1879035"/>
          </a:xfrm>
          <a:prstGeom prst="rect">
            <a:avLst/>
          </a:prstGeom>
        </p:spPr>
      </p:pic>
      <p:sp>
        <p:nvSpPr>
          <p:cNvPr id="14" name="テキスト プレースホルダー 20">
            <a:extLst>
              <a:ext uri="{FF2B5EF4-FFF2-40B4-BE49-F238E27FC236}">
                <a16:creationId xmlns:a16="http://schemas.microsoft.com/office/drawing/2014/main" id="{5A00AC0F-0E31-49E2-8EF5-B6FAFAF2528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308495" y="5710833"/>
            <a:ext cx="739482" cy="1031259"/>
          </a:xfrm>
        </p:spPr>
        <p:txBody>
          <a:bodyPr rtlCol="0" anchor="ctr" anchorCtr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7200" b="1" baseline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en-US" altLang="ja-JP" noProof="0" dirty="0"/>
              <a:t>8</a:t>
            </a:r>
          </a:p>
        </p:txBody>
      </p:sp>
      <p:sp>
        <p:nvSpPr>
          <p:cNvPr id="15" name="テキスト プレースホルダー 20">
            <a:extLst>
              <a:ext uri="{FF2B5EF4-FFF2-40B4-BE49-F238E27FC236}">
                <a16:creationId xmlns:a16="http://schemas.microsoft.com/office/drawing/2014/main" id="{A8BD7EE7-5B73-4737-AF48-F64FE965B7B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733445" y="5718502"/>
            <a:ext cx="1663200" cy="705281"/>
          </a:xfrm>
        </p:spPr>
        <p:txBody>
          <a:bodyPr rtlCol="0" anchor="ctr" anchorCtr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600" b="1" baseline="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en-US" altLang="ja-JP" noProof="0" dirty="0"/>
              <a:t>4 </a:t>
            </a:r>
            <a:r>
              <a:rPr lang="ja-JP" altLang="en-US" noProof="0" dirty="0"/>
              <a:t>月</a:t>
            </a:r>
          </a:p>
        </p:txBody>
      </p:sp>
      <p:sp>
        <p:nvSpPr>
          <p:cNvPr id="16" name="テキスト プレースホルダー 20">
            <a:extLst>
              <a:ext uri="{FF2B5EF4-FFF2-40B4-BE49-F238E27FC236}">
                <a16:creationId xmlns:a16="http://schemas.microsoft.com/office/drawing/2014/main" id="{86892A7A-9555-4331-A8AA-442E3692D9D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686217" y="5710833"/>
            <a:ext cx="1847694" cy="1031262"/>
          </a:xfrm>
        </p:spPr>
        <p:txBody>
          <a:bodyPr rtlCol="0" anchor="ctr" anchorCtr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lang="en-US" sz="7200" b="1" kern="1200" baseline="0" dirty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algn="l" defTabSz="207267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ja-JP" noProof="0" dirty="0"/>
              <a:t>22</a:t>
            </a:r>
          </a:p>
        </p:txBody>
      </p:sp>
      <p:sp>
        <p:nvSpPr>
          <p:cNvPr id="20" name="テキスト プレースホルダー 20">
            <a:extLst>
              <a:ext uri="{FF2B5EF4-FFF2-40B4-BE49-F238E27FC236}">
                <a16:creationId xmlns:a16="http://schemas.microsoft.com/office/drawing/2014/main" id="{82371AFA-C0FF-41F0-AB1F-FF11432A8D5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53692" y="13982707"/>
            <a:ext cx="8951015" cy="1175330"/>
          </a:xfrm>
        </p:spPr>
        <p:txBody>
          <a:bodyPr rtlCol="0" anchor="ctr" anchorCtr="0">
            <a:noAutofit/>
          </a:bodyPr>
          <a:lstStyle>
            <a:lvl1pPr marL="0" indent="0" algn="ctr">
              <a:lnSpc>
                <a:spcPct val="95000"/>
              </a:lnSpc>
              <a:spcBef>
                <a:spcPts val="0"/>
              </a:spcBef>
              <a:buNone/>
              <a:defRPr lang="en-US" sz="2000" b="0" kern="1200" baseline="0" dirty="0" smtClean="0">
                <a:solidFill>
                  <a:schemeClr val="accent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lvl="0" rtl="0"/>
            <a:r>
              <a:rPr lang="en-US" altLang="ja-JP" noProof="0" dirty="0"/>
              <a:t>Lorem ipsum dolor sit </a:t>
            </a:r>
            <a:r>
              <a:rPr lang="en-US" altLang="ja-JP" noProof="0" dirty="0" err="1"/>
              <a:t>amet</a:t>
            </a:r>
            <a:r>
              <a:rPr lang="en-US" altLang="ja-JP" noProof="0" dirty="0"/>
              <a:t>, </a:t>
            </a:r>
            <a:r>
              <a:rPr lang="en-US" altLang="ja-JP" noProof="0" dirty="0" err="1"/>
              <a:t>consectetuer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adipiscing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elit</a:t>
            </a:r>
            <a:r>
              <a:rPr lang="en-US" altLang="ja-JP" noProof="0" dirty="0"/>
              <a:t>, sed diam </a:t>
            </a:r>
            <a:r>
              <a:rPr lang="en-US" altLang="ja-JP" noProof="0" dirty="0" err="1"/>
              <a:t>nonummy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nibh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euismod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tincidunt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ut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laoreet</a:t>
            </a:r>
            <a:r>
              <a:rPr lang="en-US" altLang="ja-JP" noProof="0" dirty="0"/>
              <a:t> dolore magna </a:t>
            </a:r>
            <a:r>
              <a:rPr lang="en-US" altLang="ja-JP" noProof="0" dirty="0" err="1"/>
              <a:t>aliquam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erat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volutpat.Ut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wisi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enim</a:t>
            </a:r>
            <a:r>
              <a:rPr lang="en-US" altLang="ja-JP" noProof="0" dirty="0"/>
              <a:t> ad minim </a:t>
            </a:r>
            <a:r>
              <a:rPr lang="en-US" altLang="ja-JP" noProof="0" dirty="0" err="1"/>
              <a:t>veniam</a:t>
            </a:r>
            <a:r>
              <a:rPr lang="en-US" altLang="ja-JP" noProof="0" dirty="0"/>
              <a:t>, </a:t>
            </a:r>
            <a:r>
              <a:rPr lang="en-US" altLang="ja-JP" noProof="0" dirty="0" err="1"/>
              <a:t>quis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nostrud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exerci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tation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ullamcorper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suscipit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lobortis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nisl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ut</a:t>
            </a:r>
            <a:r>
              <a:rPr lang="en-US" altLang="ja-JP" noProof="0" dirty="0"/>
              <a:t> </a:t>
            </a:r>
            <a:r>
              <a:rPr lang="en-US" altLang="ja-JP" noProof="0" dirty="0" err="1"/>
              <a:t>aliquip</a:t>
            </a:r>
            <a:endParaRPr lang="en-US" altLang="ja-JP" noProof="0" dirty="0"/>
          </a:p>
        </p:txBody>
      </p:sp>
      <p:cxnSp>
        <p:nvCxnSpPr>
          <p:cNvPr id="11" name="直線​​コネクタ(S) 10">
            <a:extLst>
              <a:ext uri="{FF2B5EF4-FFF2-40B4-BE49-F238E27FC236}">
                <a16:creationId xmlns:a16="http://schemas.microsoft.com/office/drawing/2014/main" id="{D636BBEC-FF98-4EE6-977F-7FAED648F30E}"/>
              </a:ext>
            </a:extLst>
          </p:cNvPr>
          <p:cNvCxnSpPr/>
          <p:nvPr userDrawn="1"/>
        </p:nvCxnSpPr>
        <p:spPr>
          <a:xfrm>
            <a:off x="1814712" y="5486394"/>
            <a:ext cx="658800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プレースホルダー 20">
            <a:extLst>
              <a:ext uri="{FF2B5EF4-FFF2-40B4-BE49-F238E27FC236}">
                <a16:creationId xmlns:a16="http://schemas.microsoft.com/office/drawing/2014/main" id="{F15F1920-A818-4865-8625-BD6A4178CD8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835953" y="5718502"/>
            <a:ext cx="1036117" cy="705281"/>
          </a:xfrm>
        </p:spPr>
        <p:txBody>
          <a:bodyPr rtlCol="0" anchor="ctr" anchorCtr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600" b="1" baseline="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 dirty="0"/>
              <a:t>午後</a:t>
            </a:r>
          </a:p>
        </p:txBody>
      </p:sp>
      <p:sp>
        <p:nvSpPr>
          <p:cNvPr id="22" name="テキスト プレースホルダー 20">
            <a:extLst>
              <a:ext uri="{FF2B5EF4-FFF2-40B4-BE49-F238E27FC236}">
                <a16:creationId xmlns:a16="http://schemas.microsoft.com/office/drawing/2014/main" id="{0401AE18-B9F7-485C-A042-E371150C0F9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770899" y="7676016"/>
            <a:ext cx="1773732" cy="999333"/>
          </a:xfrm>
        </p:spPr>
        <p:txBody>
          <a:bodyPr rtlCol="0">
            <a:no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 dirty="0"/>
              <a:t>支え</a:t>
            </a:r>
          </a:p>
          <a:p>
            <a:pPr lvl="0" rtl="0"/>
            <a:r>
              <a:rPr lang="ja-JP" altLang="en-US" noProof="0" dirty="0"/>
              <a:t>締めよう</a:t>
            </a:r>
          </a:p>
        </p:txBody>
      </p:sp>
      <p:sp>
        <p:nvSpPr>
          <p:cNvPr id="23" name="テキスト プレースホルダー 20">
            <a:extLst>
              <a:ext uri="{FF2B5EF4-FFF2-40B4-BE49-F238E27FC236}">
                <a16:creationId xmlns:a16="http://schemas.microsoft.com/office/drawing/2014/main" id="{6C4C1A93-345D-44F1-ACC9-9481C190E2B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621040" y="7664707"/>
            <a:ext cx="2800639" cy="1390735"/>
          </a:xfrm>
        </p:spPr>
        <p:txBody>
          <a:bodyPr rtlCol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lang="en-US" sz="5100" b="1" kern="1200" baseline="0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lvl="0" rtl="0"/>
            <a:r>
              <a:rPr lang="ja-JP" altLang="en-US" noProof="0" dirty="0"/>
              <a:t>誰かに助けが必要な時に</a:t>
            </a:r>
          </a:p>
          <a:p>
            <a:pPr lvl="0" rtl="0"/>
            <a:r>
              <a:rPr lang="ja-JP" altLang="en-US" noProof="0" dirty="0"/>
              <a:t>何かをしよう</a:t>
            </a:r>
          </a:p>
        </p:txBody>
      </p:sp>
      <p:sp>
        <p:nvSpPr>
          <p:cNvPr id="25" name="テキスト プレースホルダー 20">
            <a:extLst>
              <a:ext uri="{FF2B5EF4-FFF2-40B4-BE49-F238E27FC236}">
                <a16:creationId xmlns:a16="http://schemas.microsoft.com/office/drawing/2014/main" id="{480A6A09-8452-4FC1-A09B-AC4424899BE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513906" y="10111077"/>
            <a:ext cx="2251137" cy="1390735"/>
          </a:xfrm>
        </p:spPr>
        <p:txBody>
          <a:bodyPr rtlCol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lang="en-US" sz="5100" b="1" kern="1200" baseline="0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lvl="0" rtl="0"/>
            <a:r>
              <a:rPr lang="ja-JP" altLang="en-US" noProof="0" dirty="0"/>
              <a:t>挨拶を</a:t>
            </a:r>
          </a:p>
          <a:p>
            <a:pPr lvl="0" rtl="0"/>
            <a:r>
              <a:rPr lang="ja-JP" altLang="en-US" noProof="0" dirty="0"/>
              <a:t>しよう</a:t>
            </a:r>
          </a:p>
        </p:txBody>
      </p:sp>
      <p:sp>
        <p:nvSpPr>
          <p:cNvPr id="28" name="テキスト プレースホルダー 20">
            <a:extLst>
              <a:ext uri="{FF2B5EF4-FFF2-40B4-BE49-F238E27FC236}">
                <a16:creationId xmlns:a16="http://schemas.microsoft.com/office/drawing/2014/main" id="{1D505401-5477-449B-AA9B-B10F5ADA516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123693" y="8948595"/>
            <a:ext cx="2148957" cy="999333"/>
          </a:xfrm>
        </p:spPr>
        <p:txBody>
          <a:bodyPr rtlCol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3800" b="1" baseline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 dirty="0"/>
              <a:t>気を</a:t>
            </a:r>
          </a:p>
          <a:p>
            <a:pPr lvl="0" rtl="0"/>
            <a:r>
              <a:rPr lang="ja-JP" altLang="en-US" noProof="0" dirty="0"/>
              <a:t>配ろう</a:t>
            </a:r>
          </a:p>
        </p:txBody>
      </p:sp>
      <p:sp>
        <p:nvSpPr>
          <p:cNvPr id="29" name="テキスト プレースホルダー 20">
            <a:extLst>
              <a:ext uri="{FF2B5EF4-FFF2-40B4-BE49-F238E27FC236}">
                <a16:creationId xmlns:a16="http://schemas.microsoft.com/office/drawing/2014/main" id="{8BE47031-6E00-458D-9321-8AC8BA87B75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-107930" y="10332260"/>
            <a:ext cx="1773732" cy="661004"/>
          </a:xfrm>
        </p:spPr>
        <p:txBody>
          <a:bodyPr rtlCol="0">
            <a:no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4300" b="1" baseline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 dirty="0"/>
              <a:t>ほほ笑もう</a:t>
            </a:r>
          </a:p>
        </p:txBody>
      </p:sp>
      <p:sp>
        <p:nvSpPr>
          <p:cNvPr id="30" name="テキスト プレースホルダー 20">
            <a:extLst>
              <a:ext uri="{FF2B5EF4-FFF2-40B4-BE49-F238E27FC236}">
                <a16:creationId xmlns:a16="http://schemas.microsoft.com/office/drawing/2014/main" id="{BEE216C1-2829-4FDF-8815-28BD1A1097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29498" y="11442911"/>
            <a:ext cx="2251137" cy="1390735"/>
          </a:xfrm>
        </p:spPr>
        <p:txBody>
          <a:bodyPr rtlCol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lang="en-US" sz="4800" b="1" kern="1200" baseline="0" dirty="0" smtClean="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lvl="0" rtl="0"/>
            <a:r>
              <a:rPr lang="ja-JP" altLang="en-US" noProof="0" dirty="0"/>
              <a:t>外見で</a:t>
            </a:r>
          </a:p>
          <a:p>
            <a:pPr lvl="0" rtl="0"/>
            <a:r>
              <a:rPr lang="ja-JP" altLang="en-US" noProof="0" dirty="0"/>
              <a:t>判断してはいけない</a:t>
            </a:r>
          </a:p>
        </p:txBody>
      </p:sp>
      <p:sp>
        <p:nvSpPr>
          <p:cNvPr id="31" name="テキスト プレースホルダー 20">
            <a:extLst>
              <a:ext uri="{FF2B5EF4-FFF2-40B4-BE49-F238E27FC236}">
                <a16:creationId xmlns:a16="http://schemas.microsoft.com/office/drawing/2014/main" id="{55B8B18D-A074-43EB-ABCF-927AFA1476C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084903" y="11873502"/>
            <a:ext cx="1773732" cy="999333"/>
          </a:xfrm>
        </p:spPr>
        <p:txBody>
          <a:bodyPr rtlCol="0">
            <a:no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3100" b="1" baseline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 dirty="0"/>
              <a:t>支え</a:t>
            </a:r>
          </a:p>
          <a:p>
            <a:pPr lvl="0" rtl="0"/>
            <a:r>
              <a:rPr lang="ja-JP" altLang="en-US" noProof="0" dirty="0"/>
              <a:t>合おう</a:t>
            </a:r>
          </a:p>
        </p:txBody>
      </p:sp>
      <p:sp>
        <p:nvSpPr>
          <p:cNvPr id="32" name="テキスト プレースホルダー 20">
            <a:extLst>
              <a:ext uri="{FF2B5EF4-FFF2-40B4-BE49-F238E27FC236}">
                <a16:creationId xmlns:a16="http://schemas.microsoft.com/office/drawing/2014/main" id="{D4271278-CB5B-4D05-B70C-6E5C53BC5B5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601720" y="10390414"/>
            <a:ext cx="1773732" cy="1261654"/>
          </a:xfrm>
        </p:spPr>
        <p:txBody>
          <a:bodyPr rtlCol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4600" b="1" baseline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 dirty="0"/>
              <a:t>親切に</a:t>
            </a:r>
          </a:p>
          <a:p>
            <a:pPr lvl="0" rtl="0"/>
            <a:r>
              <a:rPr lang="ja-JP" altLang="en-US" noProof="0" dirty="0"/>
              <a:t>なろう</a:t>
            </a:r>
          </a:p>
        </p:txBody>
      </p:sp>
      <p:sp>
        <p:nvSpPr>
          <p:cNvPr id="34" name="テキスト プレースホルダー 20">
            <a:extLst>
              <a:ext uri="{FF2B5EF4-FFF2-40B4-BE49-F238E27FC236}">
                <a16:creationId xmlns:a16="http://schemas.microsoft.com/office/drawing/2014/main" id="{29A46887-0D1B-4E31-816A-68F05057D23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925405" y="10558531"/>
            <a:ext cx="1240925" cy="585464"/>
          </a:xfrm>
        </p:spPr>
        <p:txBody>
          <a:bodyPr rtlCol="0">
            <a:no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4100" b="1" baseline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 dirty="0"/>
              <a:t>握手</a:t>
            </a:r>
          </a:p>
        </p:txBody>
      </p:sp>
      <p:sp>
        <p:nvSpPr>
          <p:cNvPr id="35" name="テキスト プレースホルダー 20">
            <a:extLst>
              <a:ext uri="{FF2B5EF4-FFF2-40B4-BE49-F238E27FC236}">
                <a16:creationId xmlns:a16="http://schemas.microsoft.com/office/drawing/2014/main" id="{97F5981B-7282-406A-95C7-ABBF55638DB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832251" y="11027415"/>
            <a:ext cx="1422091" cy="585464"/>
          </a:xfrm>
        </p:spPr>
        <p:txBody>
          <a:bodyPr rtlCol="0">
            <a:no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4100" b="1" baseline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 dirty="0"/>
              <a:t>をしよう</a:t>
            </a:r>
          </a:p>
        </p:txBody>
      </p:sp>
      <p:cxnSp>
        <p:nvCxnSpPr>
          <p:cNvPr id="36" name="直線​​コネクタ(S) 35">
            <a:extLst>
              <a:ext uri="{FF2B5EF4-FFF2-40B4-BE49-F238E27FC236}">
                <a16:creationId xmlns:a16="http://schemas.microsoft.com/office/drawing/2014/main" id="{F6BA27C9-EA19-41CC-AB47-97501BDC5077}"/>
              </a:ext>
            </a:extLst>
          </p:cNvPr>
          <p:cNvCxnSpPr/>
          <p:nvPr userDrawn="1"/>
        </p:nvCxnSpPr>
        <p:spPr>
          <a:xfrm>
            <a:off x="860400" y="13882604"/>
            <a:ext cx="833760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グラフィック 43">
            <a:extLst>
              <a:ext uri="{FF2B5EF4-FFF2-40B4-BE49-F238E27FC236}">
                <a16:creationId xmlns:a16="http://schemas.microsoft.com/office/drawing/2014/main" id="{9409CD05-AC9B-429C-8FA4-10912B8B6D20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888835" y="11668475"/>
            <a:ext cx="2089365" cy="160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65806"/>
      </p:ext>
    </p:extLst>
  </p:cSld>
  <p:clrMapOvr>
    <a:masterClrMapping/>
  </p:clrMapOvr>
</p:sldLayout>
</file>

<file path=ppt/slideMasters/_rels/slideMaster16.xml.rels>&#65279;<?xml version="1.0" encoding="utf-8"?><Relationships xmlns="http://schemas.openxmlformats.org/package/2006/relationships"><Relationship Type="http://schemas.openxmlformats.org/officeDocument/2006/relationships/theme" Target="/ppt/theme/theme16.xml" Id="rId2" /><Relationship Type="http://schemas.openxmlformats.org/officeDocument/2006/relationships/slideLayout" Target="/ppt/slideLayouts/slideLayout16.xml" Id="rId1" /></Relationships>
</file>

<file path=ppt/slideMasters/_rels/slideMaster24.xml.rels>&#65279;<?xml version="1.0" encoding="utf-8"?><Relationships xmlns="http://schemas.openxmlformats.org/package/2006/relationships"><Relationship Type="http://schemas.openxmlformats.org/officeDocument/2006/relationships/theme" Target="/ppt/theme/theme27.xml" Id="rId2" /><Relationship Type="http://schemas.openxmlformats.org/officeDocument/2006/relationships/slideLayout" Target="/ppt/slideLayouts/slideLayout24.xml" Id="rId1" /></Relationships>
</file>

<file path=ppt/slideMasters/_rels/slideMaster33.xml.rels>&#65279;<?xml version="1.0" encoding="utf-8"?><Relationships xmlns="http://schemas.openxmlformats.org/package/2006/relationships"><Relationship Type="http://schemas.openxmlformats.org/officeDocument/2006/relationships/theme" Target="/ppt/theme/theme34.xml" Id="rId2" /><Relationship Type="http://schemas.openxmlformats.org/officeDocument/2006/relationships/slideLayout" Target="/ppt/slideLayouts/slideLayout33.xml" Id="rId1" /></Relationships>
</file>

<file path=ppt/slideMasters/_rels/slideMaster42.xml.rels>&#65279;<?xml version="1.0" encoding="utf-8"?><Relationships xmlns="http://schemas.openxmlformats.org/package/2006/relationships"><Relationship Type="http://schemas.openxmlformats.org/officeDocument/2006/relationships/theme" Target="/ppt/theme/theme43.xml" Id="rId2" /><Relationship Type="http://schemas.openxmlformats.org/officeDocument/2006/relationships/slideLayout" Target="/ppt/slideLayouts/slideLayout42.xml" Id="rId1" /></Relationships>
</file>

<file path=ppt/slideMasters/_rels/slideMaster51.xml.rels>&#65279;<?xml version="1.0" encoding="utf-8"?><Relationships xmlns="http://schemas.openxmlformats.org/package/2006/relationships"><Relationship Type="http://schemas.openxmlformats.org/officeDocument/2006/relationships/theme" Target="/ppt/theme/theme51.xml" Id="rId2" /><Relationship Type="http://schemas.openxmlformats.org/officeDocument/2006/relationships/slideLayout" Target="/ppt/slideLayouts/slideLayout51.xml" Id="rId1" /></Relationships>
</file>

<file path=ppt/slideMasters/_rels/slideMaster65.xml.rels>&#65279;<?xml version="1.0" encoding="utf-8"?><Relationships xmlns="http://schemas.openxmlformats.org/package/2006/relationships"><Relationship Type="http://schemas.openxmlformats.org/officeDocument/2006/relationships/theme" Target="/ppt/theme/theme68.xml" Id="rId2" /><Relationship Type="http://schemas.openxmlformats.org/officeDocument/2006/relationships/slideLayout" Target="/ppt/slideLayouts/slideLayout65.xml" Id="rId1" /></Relationships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3B8BB59-C5E0-4E56-830B-F6EAB602D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827618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ja-JP" altLang="en-US" noProof="0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769A6F6-B30D-495C-9CF9-FD25CCC33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 dirty="0"/>
              <a:t>マスター テキストの書式設定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EA62D8-2AC3-41D6-9924-454F7E546F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151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2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543AF9C-C84B-4EBC-AE26-2699F3B9E4F5}" type="datetime1">
              <a:rPr lang="ja-JP" altLang="en-US" noProof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2023/3/30</a:t>
            </a:fld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DC428A-9D7A-424D-A86C-DF7573D52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1845" y="14407728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2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D38652-A425-43EC-AC4C-D6A243718E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374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2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0F19B87-8C30-407C-BB16-41234FD6E1B9}" type="slidenum">
              <a:rPr lang="en-US" altLang="ja-JP" noProof="0" smtClean="0"/>
              <a:pPr/>
              <a:t>‹#›</a:t>
            </a:fld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4829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l" defTabSz="2072670" rtl="0" eaLnBrk="1" latinLnBrk="0" hangingPunct="1">
        <a:lnSpc>
          <a:spcPct val="90000"/>
        </a:lnSpc>
        <a:spcBef>
          <a:spcPct val="0"/>
        </a:spcBef>
        <a:buNone/>
        <a:defRPr sz="9973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518168" indent="-518168" algn="l" defTabSz="2072670" rtl="0" eaLnBrk="1" latinLnBrk="0" hangingPunct="1">
        <a:lnSpc>
          <a:spcPct val="90000"/>
        </a:lnSpc>
        <a:spcBef>
          <a:spcPts val="2267"/>
        </a:spcBef>
        <a:buFont typeface="Arial" panose="020B0604020202020204" pitchFamily="34" charset="0"/>
        <a:buChar char="•"/>
        <a:defRPr sz="6347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155450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544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2590838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533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362717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466350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569984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73617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77251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808850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1pPr>
      <a:lvl2pPr marL="1036335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2pPr>
      <a:lvl3pPr marL="207267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3pPr>
      <a:lvl4pPr marL="310900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14534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18167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21801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254347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290682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896" userDrawn="1">
          <p15:clr>
            <a:srgbClr val="F26B43"/>
          </p15:clr>
        </p15:guide>
        <p15:guide id="2" pos="3168" userDrawn="1">
          <p15:clr>
            <a:srgbClr val="F26B43"/>
          </p15:clr>
        </p15:guide>
      </p15:sldGuideLst>
    </p:ext>
  </p:extLst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3B8BB59-C5E0-4E56-830B-F6EAB602D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827618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ja-JP" altLang="en-US" noProof="0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769A6F6-B30D-495C-9CF9-FD25CCC33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 dirty="0"/>
              <a:t>マスター テキストの書式設定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EA62D8-2AC3-41D6-9924-454F7E546F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151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20" b="1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D2723993-8A82-48C1-8109-F53E9A2DD36D}" type="datetime1">
              <a:rPr lang="ja-JP" altLang="en-US" smtClean="0"/>
              <a:pPr/>
              <a:t>2023/3/30</a:t>
            </a:fld>
            <a:endParaRPr lang="ja-JP" altLang="en-US" b="1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DC428A-9D7A-424D-A86C-DF7573D52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1845" y="14407728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20" b="1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b="1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D38652-A425-43EC-AC4C-D6A243718E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374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20" b="1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0F19B87-8C30-407C-BB16-41234FD6E1B9}" type="slidenum">
              <a:rPr lang="en-US" altLang="ja-JP" smtClean="0"/>
              <a:pPr/>
              <a:t>‹#›</a:t>
            </a:fld>
            <a:endParaRPr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1033195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sldNum="0" hdr="0" ftr="0" dt="0"/>
  <p:txStyles>
    <p:titleStyle>
      <a:lvl1pPr algn="l" defTabSz="2072670" rtl="0" eaLnBrk="1" latinLnBrk="0" hangingPunct="1">
        <a:lnSpc>
          <a:spcPct val="90000"/>
        </a:lnSpc>
        <a:spcBef>
          <a:spcPct val="0"/>
        </a:spcBef>
        <a:buNone/>
        <a:defRPr sz="9973" b="1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518168" indent="-518168" algn="l" defTabSz="2072670" rtl="0" eaLnBrk="1" latinLnBrk="0" hangingPunct="1">
        <a:lnSpc>
          <a:spcPct val="90000"/>
        </a:lnSpc>
        <a:spcBef>
          <a:spcPts val="2267"/>
        </a:spcBef>
        <a:buFont typeface="Arial" panose="020B0604020202020204" pitchFamily="34" charset="0"/>
        <a:buChar char="•"/>
        <a:defRPr sz="6347" b="1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155450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5440" b="1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2590838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533" b="1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362717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b="1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466350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b="1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569984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73617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77251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808850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1pPr>
      <a:lvl2pPr marL="1036335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2pPr>
      <a:lvl3pPr marL="207267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3pPr>
      <a:lvl4pPr marL="310900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14534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18167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21801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254347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290682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896" userDrawn="1">
          <p15:clr>
            <a:srgbClr val="F26B43"/>
          </p15:clr>
        </p15:guide>
        <p15:guide id="2" pos="3168" userDrawn="1">
          <p15:clr>
            <a:srgbClr val="F26B43"/>
          </p15:clr>
        </p15:guide>
      </p15:sldGuideLst>
    </p:ext>
  </p:extLst>
</p:sldMaster>
</file>

<file path=ppt/slideMasters/slideMaster3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3B8BB59-C5E0-4E56-830B-F6EAB602D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827618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ja-JP" altLang="en-US" noProof="0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769A6F6-B30D-495C-9CF9-FD25CCC33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 dirty="0"/>
              <a:t>マスター テキストの書式設定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EA62D8-2AC3-41D6-9924-454F7E546F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151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2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894D2259-56ED-47F5-84A5-B60C3E6AFFA9}" type="datetime1">
              <a:rPr lang="ja-JP" altLang="en-US" noProof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2023/3/30</a:t>
            </a:fld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DC428A-9D7A-424D-A86C-DF7573D52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1845" y="14407728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2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D38652-A425-43EC-AC4C-D6A243718E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374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2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0F19B87-8C30-407C-BB16-41234FD6E1B9}" type="slidenum">
              <a:rPr lang="en-US" altLang="ja-JP" noProof="0" smtClean="0"/>
              <a:pPr/>
              <a:t>‹#›</a:t>
            </a:fld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0267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hf sldNum="0" hdr="0" ftr="0" dt="0"/>
  <p:txStyles>
    <p:titleStyle>
      <a:lvl1pPr algn="l" defTabSz="2072670" rtl="0" eaLnBrk="1" latinLnBrk="0" hangingPunct="1">
        <a:lnSpc>
          <a:spcPct val="90000"/>
        </a:lnSpc>
        <a:spcBef>
          <a:spcPct val="0"/>
        </a:spcBef>
        <a:buNone/>
        <a:defRPr sz="9973" b="1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518168" indent="-518168" algn="l" defTabSz="2072670" rtl="0" eaLnBrk="1" latinLnBrk="0" hangingPunct="1">
        <a:lnSpc>
          <a:spcPct val="90000"/>
        </a:lnSpc>
        <a:spcBef>
          <a:spcPts val="2267"/>
        </a:spcBef>
        <a:buFont typeface="Arial" panose="020B0604020202020204" pitchFamily="34" charset="0"/>
        <a:buChar char="•"/>
        <a:defRPr sz="6347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155450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544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2590838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533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362717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466350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569984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73617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77251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808850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1pPr>
      <a:lvl2pPr marL="1036335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2pPr>
      <a:lvl3pPr marL="207267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3pPr>
      <a:lvl4pPr marL="310900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14534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18167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21801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254347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290682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896" userDrawn="1">
          <p15:clr>
            <a:srgbClr val="F26B43"/>
          </p15:clr>
        </p15:guide>
        <p15:guide id="2" pos="3168" userDrawn="1">
          <p15:clr>
            <a:srgbClr val="F26B43"/>
          </p15:clr>
        </p15:guide>
      </p15:sldGuideLst>
    </p:ext>
  </p:extLst>
</p:sldMaster>
</file>

<file path=ppt/slideMasters/slideMaster4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3B8BB59-C5E0-4E56-830B-F6EAB602D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827618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ja-JP" altLang="en-US" noProof="0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769A6F6-B30D-495C-9CF9-FD25CCC33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 dirty="0"/>
              <a:t>マスター テキストの書式設定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EA62D8-2AC3-41D6-9924-454F7E546F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151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2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4CF310A5-DA61-44B5-ACE3-72D4A9A6FBBF}" type="datetime1">
              <a:rPr lang="ja-JP" altLang="en-US" noProof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2023/3/30</a:t>
            </a:fld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DC428A-9D7A-424D-A86C-DF7573D52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1845" y="14407728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2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D38652-A425-43EC-AC4C-D6A243718E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374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2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0F19B87-8C30-407C-BB16-41234FD6E1B9}" type="slidenum">
              <a:rPr lang="en-US" altLang="ja-JP" noProof="0" smtClean="0"/>
              <a:pPr/>
              <a:t>‹#›</a:t>
            </a:fld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4476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hf sldNum="0" hdr="0" ftr="0" dt="0"/>
  <p:txStyles>
    <p:titleStyle>
      <a:lvl1pPr algn="l" defTabSz="2072670" rtl="0" eaLnBrk="1" latinLnBrk="0" hangingPunct="1">
        <a:lnSpc>
          <a:spcPct val="90000"/>
        </a:lnSpc>
        <a:spcBef>
          <a:spcPct val="0"/>
        </a:spcBef>
        <a:buNone/>
        <a:defRPr sz="9973" b="1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518168" indent="-518168" algn="l" defTabSz="2072670" rtl="0" eaLnBrk="1" latinLnBrk="0" hangingPunct="1">
        <a:lnSpc>
          <a:spcPct val="90000"/>
        </a:lnSpc>
        <a:spcBef>
          <a:spcPts val="2267"/>
        </a:spcBef>
        <a:buFont typeface="Arial" panose="020B0604020202020204" pitchFamily="34" charset="0"/>
        <a:buChar char="•"/>
        <a:defRPr sz="6347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155450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544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2590838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533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362717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466350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569984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73617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77251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808850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1pPr>
      <a:lvl2pPr marL="1036335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2pPr>
      <a:lvl3pPr marL="207267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3pPr>
      <a:lvl4pPr marL="310900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14534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18167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21801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254347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290682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896" userDrawn="1">
          <p15:clr>
            <a:srgbClr val="F26B43"/>
          </p15:clr>
        </p15:guide>
        <p15:guide id="2" pos="3168" userDrawn="1">
          <p15:clr>
            <a:srgbClr val="F26B43"/>
          </p15:clr>
        </p15:guide>
      </p15:sldGuideLst>
    </p:ext>
  </p:extLst>
</p:sldMaster>
</file>

<file path=ppt/slideMasters/slideMaster5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3B8BB59-C5E0-4E56-830B-F6EAB602D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827618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ja-JP" altLang="en-US" noProof="0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769A6F6-B30D-495C-9CF9-FD25CCC33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 dirty="0"/>
              <a:t>マスター テキストの書式設定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EA62D8-2AC3-41D6-9924-454F7E546F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151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2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E34FF70-D820-4154-AD81-345D1E856D91}" type="datetime1">
              <a:rPr lang="ja-JP" altLang="en-US" noProof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2023/3/30</a:t>
            </a:fld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DC428A-9D7A-424D-A86C-DF7573D52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1845" y="14407728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2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D38652-A425-43EC-AC4C-D6A243718E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374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2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0F19B87-8C30-407C-BB16-41234FD6E1B9}" type="slidenum">
              <a:rPr lang="en-US" altLang="ja-JP" noProof="0" smtClean="0"/>
              <a:pPr/>
              <a:t>‹#›</a:t>
            </a:fld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27230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hf sldNum="0" hdr="0" ftr="0" dt="0"/>
  <p:txStyles>
    <p:titleStyle>
      <a:lvl1pPr algn="l" defTabSz="2072670" rtl="0" eaLnBrk="1" latinLnBrk="0" hangingPunct="1">
        <a:lnSpc>
          <a:spcPct val="90000"/>
        </a:lnSpc>
        <a:spcBef>
          <a:spcPct val="0"/>
        </a:spcBef>
        <a:buNone/>
        <a:defRPr sz="9973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518168" indent="-518168" algn="l" defTabSz="2072670" rtl="0" eaLnBrk="1" latinLnBrk="0" hangingPunct="1">
        <a:lnSpc>
          <a:spcPct val="90000"/>
        </a:lnSpc>
        <a:spcBef>
          <a:spcPts val="2267"/>
        </a:spcBef>
        <a:buFont typeface="Arial" panose="020B0604020202020204" pitchFamily="34" charset="0"/>
        <a:buChar char="•"/>
        <a:defRPr sz="6347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155450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544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2590838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533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362717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466350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569984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73617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77251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808850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1pPr>
      <a:lvl2pPr marL="1036335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2pPr>
      <a:lvl3pPr marL="207267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3pPr>
      <a:lvl4pPr marL="310900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14534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18167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21801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254347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290682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896" userDrawn="1">
          <p15:clr>
            <a:srgbClr val="F26B43"/>
          </p15:clr>
        </p15:guide>
        <p15:guide id="2" pos="3168" userDrawn="1">
          <p15:clr>
            <a:srgbClr val="F26B43"/>
          </p15:clr>
        </p15:guide>
      </p15:sldGuideLst>
    </p:ext>
  </p:extLst>
</p:sldMaster>
</file>

<file path=ppt/slideMasters/slideMaster6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3B8BB59-C5E0-4E56-830B-F6EAB602D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827618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ja-JP" altLang="en-US" noProof="0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769A6F6-B30D-495C-9CF9-FD25CCC33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 dirty="0"/>
              <a:t>マスター テキストの書式設定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EA62D8-2AC3-41D6-9924-454F7E546F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151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20" b="1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0662760-83EE-42EB-AE91-BB71C5F7743B}" type="datetime1">
              <a:rPr lang="ja-JP" altLang="en-US" smtClean="0"/>
              <a:pPr/>
              <a:t>2023/3/30</a:t>
            </a:fld>
            <a:endParaRPr lang="ja-JP" altLang="en-US" b="1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DC428A-9D7A-424D-A86C-DF7573D52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1845" y="14407728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20" b="1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b="1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D38652-A425-43EC-AC4C-D6A243718E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374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20" b="1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0F19B87-8C30-407C-BB16-41234FD6E1B9}" type="slidenum">
              <a:rPr lang="en-US" altLang="ja-JP" smtClean="0"/>
              <a:pPr/>
              <a:t>‹#›</a:t>
            </a:fld>
            <a:endParaRPr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250424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hf sldNum="0" hdr="0" ftr="0" dt="0"/>
  <p:txStyles>
    <p:titleStyle>
      <a:lvl1pPr algn="l" defTabSz="2072670" rtl="0" eaLnBrk="1" latinLnBrk="0" hangingPunct="1">
        <a:lnSpc>
          <a:spcPct val="90000"/>
        </a:lnSpc>
        <a:spcBef>
          <a:spcPct val="0"/>
        </a:spcBef>
        <a:buNone/>
        <a:defRPr sz="9973" b="1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518168" indent="-518168" algn="l" defTabSz="2072670" rtl="0" eaLnBrk="1" latinLnBrk="0" hangingPunct="1">
        <a:lnSpc>
          <a:spcPct val="90000"/>
        </a:lnSpc>
        <a:spcBef>
          <a:spcPts val="2267"/>
        </a:spcBef>
        <a:buFont typeface="Arial" panose="020B0604020202020204" pitchFamily="34" charset="0"/>
        <a:buChar char="•"/>
        <a:defRPr sz="6347" b="1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155450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5440" b="1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2590838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533" b="1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362717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b="1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466350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b="1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569984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73617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77251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808850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1pPr>
      <a:lvl2pPr marL="1036335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2pPr>
      <a:lvl3pPr marL="207267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3pPr>
      <a:lvl4pPr marL="310900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14534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18167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21801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254347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290682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896" userDrawn="1">
          <p15:clr>
            <a:srgbClr val="F26B43"/>
          </p15:clr>
        </p15:guide>
        <p15:guide id="2" pos="3168" userDrawn="1">
          <p15:clr>
            <a:srgbClr val="F26B43"/>
          </p15:clr>
        </p15:guide>
      </p15:sldGuideLst>
    </p:ext>
  </p:extLst>
</p:sldMaster>
</file>

<file path=ppt/slides/_rels/slide15.xml.rels>&#65279;<?xml version="1.0" encoding="utf-8"?><Relationships xmlns="http://schemas.openxmlformats.org/package/2006/relationships"><Relationship Type="http://schemas.openxmlformats.org/officeDocument/2006/relationships/notesSlide" Target="/ppt/notesSlides/notesSlide15.xml" Id="rId2" /><Relationship Type="http://schemas.openxmlformats.org/officeDocument/2006/relationships/slideLayout" Target="/ppt/slideLayouts/slideLayout16.xml" Id="rId1" /></Relationships>
</file>

<file path=ppt/slides/_rels/slide23.xml.rels>&#65279;<?xml version="1.0" encoding="utf-8"?><Relationships xmlns="http://schemas.openxmlformats.org/package/2006/relationships"><Relationship Type="http://schemas.openxmlformats.org/officeDocument/2006/relationships/notesSlide" Target="/ppt/notesSlides/notesSlide23.xml" Id="rId2" /><Relationship Type="http://schemas.openxmlformats.org/officeDocument/2006/relationships/slideLayout" Target="/ppt/slideLayouts/slideLayout24.xml" Id="rId1" /></Relationships>
</file>

<file path=ppt/slides/_rels/slide32.xml.rels>&#65279;<?xml version="1.0" encoding="utf-8"?><Relationships xmlns="http://schemas.openxmlformats.org/package/2006/relationships"><Relationship Type="http://schemas.openxmlformats.org/officeDocument/2006/relationships/notesSlide" Target="/ppt/notesSlides/notesSlide32.xml" Id="rId2" /><Relationship Type="http://schemas.openxmlformats.org/officeDocument/2006/relationships/slideLayout" Target="/ppt/slideLayouts/slideLayout33.xml" Id="rId1" /></Relationships>
</file>

<file path=ppt/slides/_rels/slide41.xml.rels>&#65279;<?xml version="1.0" encoding="utf-8"?><Relationships xmlns="http://schemas.openxmlformats.org/package/2006/relationships"><Relationship Type="http://schemas.openxmlformats.org/officeDocument/2006/relationships/notesSlide" Target="/ppt/notesSlides/notesSlide41.xml" Id="rId2" /><Relationship Type="http://schemas.openxmlformats.org/officeDocument/2006/relationships/slideLayout" Target="/ppt/slideLayouts/slideLayout42.xml" Id="rId1" /></Relationships>
</file>

<file path=ppt/slides/_rels/slide56.xml.rels>&#65279;<?xml version="1.0" encoding="utf-8"?><Relationships xmlns="http://schemas.openxmlformats.org/package/2006/relationships"><Relationship Type="http://schemas.openxmlformats.org/officeDocument/2006/relationships/notesSlide" Target="/ppt/notesSlides/notesSlide56.xml" Id="rId2" /><Relationship Type="http://schemas.openxmlformats.org/officeDocument/2006/relationships/slideLayout" Target="/ppt/slideLayouts/slideLayout51.xml" Id="rId1" /></Relationships>
</file>

<file path=ppt/slides/_rels/slide64.xml.rels>&#65279;<?xml version="1.0" encoding="utf-8"?><Relationships xmlns="http://schemas.openxmlformats.org/package/2006/relationships"><Relationship Type="http://schemas.openxmlformats.org/officeDocument/2006/relationships/notesSlide" Target="/ppt/notesSlides/notesSlide64.xml" Id="rId2" /><Relationship Type="http://schemas.openxmlformats.org/officeDocument/2006/relationships/slideLayout" Target="/ppt/slideLayouts/slideLayout65.xml" Id="rId1" /></Relationships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3ECB1-85EB-4C89-A5A4-10AC159AA8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ja-JP" altLang="en-US" sz="18500" dirty="0"/>
              <a:t>いじめ</a:t>
            </a:r>
            <a:endParaRPr lang="ja" altLang="en-US" sz="18500" dirty="0"/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03EBD8FD-730F-4DA8-8A22-CE9F30835C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ja-JP" altLang="en-US" dirty="0"/>
              <a:t>反対</a:t>
            </a:r>
            <a:endParaRPr lang="ja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D2CD6E4-268B-403D-ABE9-F777EB6CE48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rtlCol="0">
            <a:normAutofit fontScale="92500" lnSpcReduction="10000"/>
          </a:bodyPr>
          <a:lstStyle/>
          <a:p>
            <a:pPr rtl="0"/>
            <a:r>
              <a:rPr lang="en-US" altLang="ja" dirty="0"/>
              <a:t>20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3E2E915-0DEB-4B8F-BE6D-7E0818503A4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rtlCol="0">
            <a:normAutofit fontScale="92500" lnSpcReduction="10000"/>
          </a:bodyPr>
          <a:lstStyle/>
          <a:p>
            <a:pPr rtl="0"/>
            <a:r>
              <a:rPr lang="en-US" altLang="ja" dirty="0"/>
              <a:t>8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2A128EB2-5BCA-4D42-96D7-032D0DBDBDB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rtlCol="0">
            <a:normAutofit fontScale="92500" lnSpcReduction="10000"/>
          </a:bodyPr>
          <a:lstStyle/>
          <a:p>
            <a:pPr rtl="0"/>
            <a:r>
              <a:rPr lang="ja" altLang="en-US" dirty="0"/>
              <a:t>月</a:t>
            </a:r>
            <a:r>
              <a:rPr lang="en-US" altLang="ja" dirty="0"/>
              <a:t>4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0EDEA30C-7A53-4007-BF0E-02503E8673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>
            <a:normAutofit fontScale="92500" lnSpcReduction="10000"/>
          </a:bodyPr>
          <a:lstStyle/>
          <a:p>
            <a:pPr rtl="0"/>
            <a:r>
              <a:rPr lang="ja" altLang="en-US" dirty="0"/>
              <a:t>午後</a:t>
            </a:r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570A576B-7B28-4F11-9A57-57BE0B486DB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196987" y="13294703"/>
            <a:ext cx="4729227" cy="1381274"/>
          </a:xfrm>
        </p:spPr>
        <p:txBody>
          <a:bodyPr rtlCol="0"/>
          <a:lstStyle/>
          <a:p>
            <a:pPr rtl="0">
              <a:lnSpc>
                <a:spcPts val="2200"/>
              </a:lnSpc>
            </a:pPr>
            <a:r>
              <a:rPr lang="en-US" altLang="ja" dirty="0"/>
              <a:t>Lorem ipsum dolor sit </a:t>
            </a:r>
            <a:r>
              <a:rPr lang="en-US" altLang="ja" dirty="0" err="1"/>
              <a:t>amet</a:t>
            </a:r>
            <a:r>
              <a:rPr lang="en-US" altLang="ja" dirty="0"/>
              <a:t>, </a:t>
            </a:r>
            <a:r>
              <a:rPr lang="en-US" altLang="ja" dirty="0" err="1"/>
              <a:t>consectetuer</a:t>
            </a:r>
            <a:r>
              <a:rPr lang="en-US" altLang="ja" dirty="0"/>
              <a:t> </a:t>
            </a:r>
            <a:r>
              <a:rPr lang="en-US" altLang="ja" dirty="0" err="1"/>
              <a:t>adipiscing</a:t>
            </a:r>
            <a:r>
              <a:rPr lang="en-US" altLang="ja" dirty="0"/>
              <a:t> </a:t>
            </a:r>
            <a:r>
              <a:rPr lang="en-US" altLang="ja" dirty="0" err="1"/>
              <a:t>elit</a:t>
            </a:r>
            <a:r>
              <a:rPr lang="en-US" altLang="ja" dirty="0"/>
              <a:t>, sed diam </a:t>
            </a:r>
            <a:r>
              <a:rPr lang="en-US" altLang="ja" dirty="0" err="1"/>
              <a:t>nonummy</a:t>
            </a:r>
            <a:r>
              <a:rPr lang="en-US" altLang="ja" dirty="0"/>
              <a:t> </a:t>
            </a:r>
            <a:r>
              <a:rPr lang="en-US" altLang="ja" dirty="0" err="1"/>
              <a:t>nibh</a:t>
            </a:r>
            <a:r>
              <a:rPr lang="en-US" altLang="ja" dirty="0"/>
              <a:t> </a:t>
            </a:r>
            <a:r>
              <a:rPr lang="en-US" altLang="ja" dirty="0" err="1"/>
              <a:t>euismod</a:t>
            </a:r>
            <a:r>
              <a:rPr lang="en-US" altLang="ja" dirty="0"/>
              <a:t> </a:t>
            </a:r>
            <a:r>
              <a:rPr lang="en-US" altLang="ja" dirty="0" err="1"/>
              <a:t>tincidunt</a:t>
            </a:r>
            <a:r>
              <a:rPr lang="en-US" altLang="ja" dirty="0"/>
              <a:t> </a:t>
            </a:r>
            <a:r>
              <a:rPr lang="en-US" altLang="ja" dirty="0" err="1"/>
              <a:t>ut</a:t>
            </a:r>
            <a:r>
              <a:rPr lang="en-US" altLang="ja" dirty="0"/>
              <a:t> </a:t>
            </a:r>
            <a:r>
              <a:rPr lang="en-US" altLang="ja" dirty="0" err="1"/>
              <a:t>laoreet</a:t>
            </a:r>
            <a:r>
              <a:rPr lang="en-US" altLang="ja" dirty="0"/>
              <a:t> dolore magna.</a:t>
            </a:r>
          </a:p>
        </p:txBody>
      </p:sp>
    </p:spTree>
    <p:extLst>
      <p:ext uri="{BB962C8B-B14F-4D97-AF65-F5344CB8AC3E}">
        <p14:creationId xmlns:p14="http://schemas.microsoft.com/office/powerpoint/2010/main" val="27556419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4BE486-D139-4922-AE7A-AD6C8DD694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ja-JP" altLang="en-US" b="1" dirty="0"/>
              <a:t>みんな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B5B360F8-D3C9-41EC-B472-C68CEE7978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 anchor="ctr"/>
          <a:lstStyle/>
          <a:p>
            <a:pPr rtl="0"/>
            <a:r>
              <a:rPr lang="ja-JP" altLang="en-US" sz="8000" dirty="0"/>
              <a:t>違う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1A9830C2-DDA6-481D-ABAA-B409B6D9AB3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07958" y="4139081"/>
            <a:ext cx="7042484" cy="1073596"/>
          </a:xfrm>
        </p:spPr>
        <p:txBody>
          <a:bodyPr rtlCol="0"/>
          <a:lstStyle/>
          <a:p>
            <a:pPr rtl="0"/>
            <a:r>
              <a:rPr lang="ja-JP" altLang="en-US" sz="3400" dirty="0"/>
              <a:t>イベント タイトルのキャッチ コピー</a:t>
            </a:r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AAD1F399-BE35-4F0C-984E-87DE3F3F1A9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>
            <a:normAutofit fontScale="92500"/>
          </a:bodyPr>
          <a:lstStyle/>
          <a:p>
            <a:pPr rtl="0"/>
            <a:r>
              <a:rPr lang="en-US" altLang="ja-JP" b="1" dirty="0"/>
              <a:t>Lorem ipsum dolor sit </a:t>
            </a:r>
            <a:r>
              <a:rPr lang="en-US" altLang="ja-JP" b="1" dirty="0" err="1"/>
              <a:t>amet</a:t>
            </a:r>
            <a:r>
              <a:rPr lang="en-US" altLang="ja-JP" b="1" dirty="0"/>
              <a:t>, </a:t>
            </a:r>
            <a:r>
              <a:rPr lang="en-US" altLang="ja-JP" b="1" dirty="0" err="1"/>
              <a:t>consectetuer</a:t>
            </a:r>
            <a:r>
              <a:rPr lang="en-US" altLang="ja-JP" b="1" dirty="0"/>
              <a:t> </a:t>
            </a:r>
            <a:r>
              <a:rPr lang="en-US" altLang="ja-JP" b="1" dirty="0" err="1"/>
              <a:t>adipiscing</a:t>
            </a:r>
            <a:r>
              <a:rPr lang="en-US" altLang="ja-JP" b="1" dirty="0"/>
              <a:t> </a:t>
            </a:r>
            <a:r>
              <a:rPr lang="en-US" altLang="ja-JP" b="1" dirty="0" err="1"/>
              <a:t>elit</a:t>
            </a:r>
            <a:r>
              <a:rPr lang="en-US" altLang="ja-JP" b="1" dirty="0"/>
              <a:t>, sed diam </a:t>
            </a:r>
            <a:r>
              <a:rPr lang="en-US" altLang="ja-JP" b="1" dirty="0" err="1"/>
              <a:t>nonummy</a:t>
            </a:r>
            <a:r>
              <a:rPr lang="en-US" altLang="ja-JP" b="1" dirty="0"/>
              <a:t> </a:t>
            </a:r>
            <a:r>
              <a:rPr lang="en-US" altLang="ja-JP" b="1" dirty="0" err="1"/>
              <a:t>nibh</a:t>
            </a:r>
            <a:r>
              <a:rPr lang="en-US" altLang="ja-JP" b="1" dirty="0"/>
              <a:t> </a:t>
            </a:r>
            <a:r>
              <a:rPr lang="en-US" altLang="ja-JP" b="1" dirty="0" err="1"/>
              <a:t>euismod</a:t>
            </a:r>
            <a:r>
              <a:rPr lang="en-US" altLang="ja-JP" b="1" dirty="0"/>
              <a:t> </a:t>
            </a:r>
            <a:r>
              <a:rPr lang="en-US" altLang="ja-JP" b="1" dirty="0" err="1"/>
              <a:t>tincidunt</a:t>
            </a:r>
            <a:r>
              <a:rPr lang="en-US" altLang="ja-JP" b="1" dirty="0"/>
              <a:t> </a:t>
            </a:r>
            <a:r>
              <a:rPr lang="en-US" altLang="ja-JP" b="1" dirty="0" err="1"/>
              <a:t>ut</a:t>
            </a:r>
            <a:r>
              <a:rPr lang="en-US" altLang="ja-JP" b="1" dirty="0"/>
              <a:t> </a:t>
            </a:r>
            <a:r>
              <a:rPr lang="en-US" altLang="ja-JP" b="1" dirty="0" err="1"/>
              <a:t>laoreet</a:t>
            </a:r>
            <a:r>
              <a:rPr lang="en-US" altLang="ja-JP" b="1" dirty="0"/>
              <a:t> dolore magna </a:t>
            </a:r>
            <a:r>
              <a:rPr lang="en-US" altLang="ja-JP" b="1" dirty="0" err="1"/>
              <a:t>aliquam</a:t>
            </a:r>
            <a:r>
              <a:rPr lang="en-US" altLang="ja-JP" b="1" dirty="0"/>
              <a:t> </a:t>
            </a:r>
            <a:r>
              <a:rPr lang="en-US" altLang="ja-JP" b="1" dirty="0" err="1"/>
              <a:t>erat</a:t>
            </a:r>
            <a:r>
              <a:rPr lang="en-US" altLang="ja-JP" b="1" dirty="0"/>
              <a:t> </a:t>
            </a:r>
            <a:r>
              <a:rPr lang="en-US" altLang="ja-JP" b="1" dirty="0" err="1"/>
              <a:t>volutpat.Ut</a:t>
            </a:r>
            <a:r>
              <a:rPr lang="en-US" altLang="ja-JP" b="1" dirty="0"/>
              <a:t> </a:t>
            </a:r>
            <a:r>
              <a:rPr lang="en-US" altLang="ja-JP" b="1" dirty="0" err="1"/>
              <a:t>wisi</a:t>
            </a:r>
            <a:r>
              <a:rPr lang="en-US" altLang="ja-JP" b="1" dirty="0"/>
              <a:t> </a:t>
            </a:r>
            <a:r>
              <a:rPr lang="en-US" altLang="ja-JP" b="1" dirty="0" err="1"/>
              <a:t>enim</a:t>
            </a:r>
            <a:r>
              <a:rPr lang="en-US" altLang="ja-JP" b="1" dirty="0"/>
              <a:t> ad minim </a:t>
            </a:r>
            <a:r>
              <a:rPr lang="en-US" altLang="ja-JP" b="1" dirty="0" err="1"/>
              <a:t>veniam</a:t>
            </a:r>
            <a:r>
              <a:rPr lang="en-US" altLang="ja-JP" b="1" dirty="0"/>
              <a:t>, </a:t>
            </a:r>
            <a:r>
              <a:rPr lang="en-US" altLang="ja-JP" b="1" dirty="0" err="1"/>
              <a:t>quis</a:t>
            </a:r>
            <a:r>
              <a:rPr lang="en-US" altLang="ja-JP" b="1" dirty="0"/>
              <a:t> </a:t>
            </a:r>
            <a:r>
              <a:rPr lang="en-US" altLang="ja-JP" b="1" dirty="0" err="1"/>
              <a:t>nostrud</a:t>
            </a:r>
            <a:r>
              <a:rPr lang="en-US" altLang="ja-JP" b="1" dirty="0"/>
              <a:t> </a:t>
            </a:r>
            <a:r>
              <a:rPr lang="en-US" altLang="ja-JP" b="1" dirty="0" err="1"/>
              <a:t>exerci</a:t>
            </a:r>
            <a:r>
              <a:rPr lang="en-US" altLang="ja-JP" b="1" dirty="0"/>
              <a:t> </a:t>
            </a:r>
            <a:r>
              <a:rPr lang="en-US" altLang="ja-JP" b="1" dirty="0" err="1"/>
              <a:t>tation</a:t>
            </a:r>
            <a:r>
              <a:rPr lang="en-US" altLang="ja-JP" b="1" dirty="0"/>
              <a:t> </a:t>
            </a:r>
            <a:r>
              <a:rPr lang="en-US" altLang="ja-JP" b="1" dirty="0" err="1"/>
              <a:t>ullamcorper</a:t>
            </a:r>
            <a:r>
              <a:rPr lang="en-US" altLang="ja-JP" b="1" dirty="0"/>
              <a:t> </a:t>
            </a:r>
            <a:r>
              <a:rPr lang="en-US" altLang="ja-JP" b="1" dirty="0" err="1"/>
              <a:t>suscipit</a:t>
            </a:r>
            <a:r>
              <a:rPr lang="en-US" altLang="ja-JP" b="1" dirty="0"/>
              <a:t> </a:t>
            </a:r>
            <a:r>
              <a:rPr lang="en-US" altLang="ja-JP" b="1" dirty="0" err="1"/>
              <a:t>lobortis</a:t>
            </a:r>
            <a:r>
              <a:rPr lang="en-US" altLang="ja-JP" b="1" dirty="0"/>
              <a:t> </a:t>
            </a:r>
            <a:r>
              <a:rPr lang="en-US" altLang="ja-JP" b="1" dirty="0" err="1"/>
              <a:t>nisl</a:t>
            </a:r>
            <a:r>
              <a:rPr lang="en-US" altLang="ja-JP" b="1" dirty="0"/>
              <a:t> </a:t>
            </a:r>
            <a:r>
              <a:rPr lang="en-US" altLang="ja-JP" b="1" dirty="0" err="1"/>
              <a:t>ut</a:t>
            </a:r>
            <a:r>
              <a:rPr lang="en-US" altLang="ja-JP" b="1" dirty="0"/>
              <a:t> </a:t>
            </a:r>
            <a:r>
              <a:rPr lang="en-US" altLang="ja-JP" b="1" dirty="0" err="1"/>
              <a:t>aliquip</a:t>
            </a:r>
            <a:r>
              <a:rPr lang="en-US" altLang="ja-JP" b="1" dirty="0"/>
              <a:t> ex </a:t>
            </a:r>
            <a:r>
              <a:rPr lang="en-US" altLang="ja-JP" b="1" dirty="0" err="1"/>
              <a:t>ea</a:t>
            </a:r>
            <a:r>
              <a:rPr lang="en-US" altLang="ja-JP" b="1" dirty="0"/>
              <a:t> </a:t>
            </a:r>
            <a:r>
              <a:rPr lang="en-US" altLang="ja-JP" b="1" dirty="0" err="1"/>
              <a:t>commodo</a:t>
            </a:r>
            <a:r>
              <a:rPr lang="en-US" altLang="ja-JP" b="1" dirty="0"/>
              <a:t> </a:t>
            </a:r>
            <a:r>
              <a:rPr lang="en-US" altLang="ja-JP" b="1" dirty="0" err="1"/>
              <a:t>consequat</a:t>
            </a:r>
            <a:r>
              <a:rPr lang="en-US" altLang="ja-JP" b="1" dirty="0"/>
              <a:t>.</a:t>
            </a:r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B5707291-EEC7-4926-A419-6418705BF41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>
            <a:normAutofit fontScale="92500"/>
          </a:bodyPr>
          <a:lstStyle/>
          <a:p>
            <a:pPr rtl="0"/>
            <a:r>
              <a:rPr lang="en-US" altLang="ja-JP" b="1" dirty="0"/>
              <a:t>Lorem ipsum dolor sit </a:t>
            </a:r>
            <a:r>
              <a:rPr lang="en-US" altLang="ja-JP" b="1" dirty="0" err="1"/>
              <a:t>amet</a:t>
            </a:r>
            <a:r>
              <a:rPr lang="en-US" altLang="ja-JP" b="1" dirty="0"/>
              <a:t>, </a:t>
            </a:r>
            <a:r>
              <a:rPr lang="en-US" altLang="ja-JP" b="1" dirty="0" err="1"/>
              <a:t>consectetuer</a:t>
            </a:r>
            <a:r>
              <a:rPr lang="en-US" altLang="ja-JP" b="1" dirty="0"/>
              <a:t> </a:t>
            </a:r>
            <a:r>
              <a:rPr lang="en-US" altLang="ja-JP" b="1" dirty="0" err="1"/>
              <a:t>adipiscing</a:t>
            </a:r>
            <a:r>
              <a:rPr lang="en-US" altLang="ja-JP" b="1" dirty="0"/>
              <a:t> </a:t>
            </a:r>
            <a:r>
              <a:rPr lang="en-US" altLang="ja-JP" b="1" dirty="0" err="1"/>
              <a:t>elit</a:t>
            </a:r>
            <a:r>
              <a:rPr lang="en-US" altLang="ja-JP" b="1" dirty="0"/>
              <a:t>, sed diam </a:t>
            </a:r>
            <a:r>
              <a:rPr lang="en-US" altLang="ja-JP" b="1" dirty="0" err="1"/>
              <a:t>nonummy</a:t>
            </a:r>
            <a:r>
              <a:rPr lang="en-US" altLang="ja-JP" b="1" dirty="0"/>
              <a:t> </a:t>
            </a:r>
            <a:r>
              <a:rPr lang="en-US" altLang="ja-JP" b="1" dirty="0" err="1"/>
              <a:t>nibh</a:t>
            </a:r>
            <a:r>
              <a:rPr lang="en-US" altLang="ja-JP" b="1" dirty="0"/>
              <a:t> </a:t>
            </a:r>
            <a:r>
              <a:rPr lang="en-US" altLang="ja-JP" b="1" dirty="0" err="1"/>
              <a:t>euismod</a:t>
            </a:r>
            <a:r>
              <a:rPr lang="en-US" altLang="ja-JP" b="1" dirty="0"/>
              <a:t> </a:t>
            </a:r>
            <a:r>
              <a:rPr lang="en-US" altLang="ja-JP" b="1" dirty="0" err="1"/>
              <a:t>tincidunt</a:t>
            </a:r>
            <a:r>
              <a:rPr lang="en-US" altLang="ja-JP" b="1" dirty="0"/>
              <a:t> </a:t>
            </a:r>
            <a:r>
              <a:rPr lang="en-US" altLang="ja-JP" b="1" dirty="0" err="1"/>
              <a:t>ut</a:t>
            </a:r>
            <a:r>
              <a:rPr lang="en-US" altLang="ja-JP" b="1" dirty="0"/>
              <a:t> </a:t>
            </a:r>
            <a:r>
              <a:rPr lang="en-US" altLang="ja-JP" b="1" dirty="0" err="1"/>
              <a:t>laoreet</a:t>
            </a:r>
            <a:r>
              <a:rPr lang="en-US" altLang="ja-JP" b="1" dirty="0"/>
              <a:t> dolore magna </a:t>
            </a:r>
            <a:r>
              <a:rPr lang="en-US" altLang="ja-JP" b="1" dirty="0" err="1"/>
              <a:t>aliquam</a:t>
            </a:r>
            <a:r>
              <a:rPr lang="en-US" altLang="ja-JP" b="1" dirty="0"/>
              <a:t> </a:t>
            </a:r>
            <a:r>
              <a:rPr lang="en-US" altLang="ja-JP" b="1" dirty="0" err="1"/>
              <a:t>erat</a:t>
            </a:r>
            <a:r>
              <a:rPr lang="en-US" altLang="ja-JP" b="1" dirty="0"/>
              <a:t> </a:t>
            </a:r>
            <a:r>
              <a:rPr lang="en-US" altLang="ja-JP" b="1" dirty="0" err="1"/>
              <a:t>volutpat.Ut</a:t>
            </a:r>
            <a:r>
              <a:rPr lang="en-US" altLang="ja-JP" b="1" dirty="0"/>
              <a:t> </a:t>
            </a:r>
            <a:r>
              <a:rPr lang="en-US" altLang="ja-JP" b="1" dirty="0" err="1"/>
              <a:t>wisi</a:t>
            </a:r>
            <a:r>
              <a:rPr lang="en-US" altLang="ja-JP" b="1" dirty="0"/>
              <a:t> </a:t>
            </a:r>
            <a:r>
              <a:rPr lang="en-US" altLang="ja-JP" b="1" dirty="0" err="1"/>
              <a:t>enim</a:t>
            </a:r>
            <a:r>
              <a:rPr lang="en-US" altLang="ja-JP" b="1" dirty="0"/>
              <a:t> ad minim </a:t>
            </a:r>
            <a:r>
              <a:rPr lang="en-US" altLang="ja-JP" b="1" dirty="0" err="1"/>
              <a:t>veniam</a:t>
            </a:r>
            <a:r>
              <a:rPr lang="en-US" altLang="ja-JP" b="1" dirty="0"/>
              <a:t>, </a:t>
            </a:r>
            <a:r>
              <a:rPr lang="en-US" altLang="ja-JP" b="1" dirty="0" err="1"/>
              <a:t>quis</a:t>
            </a:r>
            <a:r>
              <a:rPr lang="en-US" altLang="ja-JP" b="1" dirty="0"/>
              <a:t> </a:t>
            </a:r>
            <a:r>
              <a:rPr lang="en-US" altLang="ja-JP" b="1" dirty="0" err="1"/>
              <a:t>nostrud</a:t>
            </a:r>
            <a:r>
              <a:rPr lang="en-US" altLang="ja-JP" b="1" dirty="0"/>
              <a:t> </a:t>
            </a:r>
            <a:r>
              <a:rPr lang="en-US" altLang="ja-JP" b="1" dirty="0" err="1"/>
              <a:t>exerci</a:t>
            </a:r>
            <a:r>
              <a:rPr lang="en-US" altLang="ja-JP" b="1" dirty="0"/>
              <a:t> </a:t>
            </a:r>
            <a:r>
              <a:rPr lang="en-US" altLang="ja-JP" b="1" dirty="0" err="1"/>
              <a:t>tation</a:t>
            </a:r>
            <a:r>
              <a:rPr lang="en-US" altLang="ja-JP" b="1" dirty="0"/>
              <a:t> </a:t>
            </a:r>
            <a:r>
              <a:rPr lang="en-US" altLang="ja-JP" b="1" dirty="0" err="1"/>
              <a:t>ullamcorper</a:t>
            </a:r>
            <a:r>
              <a:rPr lang="en-US" altLang="ja-JP" b="1" dirty="0"/>
              <a:t> </a:t>
            </a:r>
            <a:r>
              <a:rPr lang="en-US" altLang="ja-JP" b="1" dirty="0" err="1"/>
              <a:t>suscipit</a:t>
            </a:r>
            <a:r>
              <a:rPr lang="en-US" altLang="ja-JP" b="1" dirty="0"/>
              <a:t> </a:t>
            </a:r>
            <a:r>
              <a:rPr lang="en-US" altLang="ja-JP" b="1" dirty="0" err="1"/>
              <a:t>lobortis</a:t>
            </a:r>
            <a:r>
              <a:rPr lang="en-US" altLang="ja-JP" b="1" dirty="0"/>
              <a:t> </a:t>
            </a:r>
            <a:r>
              <a:rPr lang="en-US" altLang="ja-JP" b="1" dirty="0" err="1"/>
              <a:t>nisl</a:t>
            </a:r>
            <a:r>
              <a:rPr lang="en-US" altLang="ja-JP" b="1" dirty="0"/>
              <a:t> </a:t>
            </a:r>
            <a:r>
              <a:rPr lang="en-US" altLang="ja-JP" b="1" dirty="0" err="1"/>
              <a:t>ut</a:t>
            </a:r>
            <a:r>
              <a:rPr lang="en-US" altLang="ja-JP" b="1" dirty="0"/>
              <a:t> </a:t>
            </a:r>
            <a:r>
              <a:rPr lang="en-US" altLang="ja-JP" b="1" dirty="0" err="1"/>
              <a:t>aliquip</a:t>
            </a:r>
            <a:r>
              <a:rPr lang="en-US" altLang="ja-JP" b="1" dirty="0"/>
              <a:t> ex </a:t>
            </a:r>
            <a:r>
              <a:rPr lang="en-US" altLang="ja-JP" b="1" dirty="0" err="1"/>
              <a:t>ea</a:t>
            </a:r>
            <a:r>
              <a:rPr lang="en-US" altLang="ja-JP" b="1" dirty="0"/>
              <a:t> </a:t>
            </a:r>
            <a:r>
              <a:rPr lang="en-US" altLang="ja-JP" b="1" dirty="0" err="1"/>
              <a:t>commodo</a:t>
            </a:r>
            <a:r>
              <a:rPr lang="en-US" altLang="ja-JP" b="1" dirty="0"/>
              <a:t> </a:t>
            </a:r>
            <a:r>
              <a:rPr lang="en-US" altLang="ja-JP" b="1" dirty="0" err="1"/>
              <a:t>consequat</a:t>
            </a:r>
            <a:r>
              <a:rPr lang="en-US" altLang="ja-JP" b="1" dirty="0"/>
              <a:t>.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9101399-7660-4A30-9057-3A084827D3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61242" y="13056641"/>
            <a:ext cx="1671242" cy="1180552"/>
          </a:xfrm>
        </p:spPr>
        <p:txBody>
          <a:bodyPr rtlCol="0"/>
          <a:lstStyle/>
          <a:p>
            <a:pPr rtl="0"/>
            <a:r>
              <a:rPr lang="en-US" altLang="ja-JP" b="1" dirty="0"/>
              <a:t>22</a:t>
            </a:r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BC1F9796-E506-4DF4-99DB-61FA0226C6A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967789" y="13279732"/>
            <a:ext cx="1504384" cy="723093"/>
          </a:xfrm>
        </p:spPr>
        <p:txBody>
          <a:bodyPr rtlCol="0"/>
          <a:lstStyle/>
          <a:p>
            <a:pPr rtl="0"/>
            <a:r>
              <a:rPr lang="ja-JP" altLang="en-US" b="1" dirty="0"/>
              <a:t>月</a:t>
            </a:r>
            <a:r>
              <a:rPr lang="en-US" altLang="ja-JP" b="1" dirty="0"/>
              <a:t>4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E4045A3-87B9-46B8-B63B-88746D343BA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876800" y="13056641"/>
            <a:ext cx="2732314" cy="1180552"/>
          </a:xfrm>
        </p:spPr>
        <p:txBody>
          <a:bodyPr rtlCol="0"/>
          <a:lstStyle/>
          <a:p>
            <a:pPr rtl="0"/>
            <a:r>
              <a:rPr lang="en-US" altLang="ja-JP" b="1" dirty="0"/>
              <a:t>8:00</a:t>
            </a:r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A686268B-711F-4893-8E5E-4DC5DD347F3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376773" y="13279732"/>
            <a:ext cx="1462039" cy="723093"/>
          </a:xfrm>
        </p:spPr>
        <p:txBody>
          <a:bodyPr rtlCol="0"/>
          <a:lstStyle/>
          <a:p>
            <a:pPr rtl="0"/>
            <a:r>
              <a:rPr lang="ja-JP" altLang="en-US" b="1" dirty="0"/>
              <a:t>午後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94B2B067-8A44-473E-933B-CB54473ECA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>
            <a:normAutofit/>
          </a:bodyPr>
          <a:lstStyle/>
          <a:p>
            <a:pPr rtl="0"/>
            <a:r>
              <a:rPr lang="en-US" altLang="ja-JP" dirty="0"/>
              <a:t>4567 Main St, Buffalo, NY</a:t>
            </a:r>
          </a:p>
        </p:txBody>
      </p:sp>
    </p:spTree>
    <p:extLst>
      <p:ext uri="{BB962C8B-B14F-4D97-AF65-F5344CB8AC3E}">
        <p14:creationId xmlns:p14="http://schemas.microsoft.com/office/powerpoint/2010/main" val="3903807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7A4A93-3B3E-461A-9F61-C48A11F344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86721" y="833360"/>
            <a:ext cx="5191035" cy="2366629"/>
          </a:xfrm>
        </p:spPr>
        <p:txBody>
          <a:bodyPr rtlCol="0" anchor="t"/>
          <a:lstStyle/>
          <a:p>
            <a:pPr rtl="0"/>
            <a:r>
              <a:rPr lang="ja-JP" altLang="en-US" sz="14000" dirty="0"/>
              <a:t>多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44B321D3-401D-4466-8B92-BE191914B7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86721" y="2417308"/>
            <a:ext cx="5191035" cy="2476800"/>
          </a:xfrm>
        </p:spPr>
        <p:txBody>
          <a:bodyPr rtlCol="0"/>
          <a:lstStyle/>
          <a:p>
            <a:pPr rtl="0"/>
            <a:r>
              <a:rPr lang="ja-JP" altLang="en-US" sz="14000" dirty="0"/>
              <a:t>様</a:t>
            </a:r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074CFD37-37E8-42E9-8E75-476A40ED7D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en-US" altLang="ja-JP" dirty="0"/>
              <a:t>Lorem ipsum dolor sit </a:t>
            </a:r>
            <a:r>
              <a:rPr lang="en-US" altLang="ja-JP" dirty="0" err="1"/>
              <a:t>amet</a:t>
            </a:r>
            <a:r>
              <a:rPr lang="en-US" altLang="ja-JP" dirty="0"/>
              <a:t>, </a:t>
            </a:r>
            <a:r>
              <a:rPr lang="en-US" altLang="ja-JP" dirty="0" err="1"/>
              <a:t>consectetuer</a:t>
            </a:r>
            <a:r>
              <a:rPr lang="en-US" altLang="ja-JP" dirty="0"/>
              <a:t> </a:t>
            </a:r>
            <a:r>
              <a:rPr lang="en-US" altLang="ja-JP" dirty="0" err="1"/>
              <a:t>adipiscing</a:t>
            </a:r>
            <a:r>
              <a:rPr lang="en-US" altLang="ja-JP" dirty="0"/>
              <a:t> </a:t>
            </a:r>
            <a:r>
              <a:rPr lang="en-US" altLang="ja-JP" dirty="0" err="1"/>
              <a:t>elit</a:t>
            </a:r>
            <a:r>
              <a:rPr lang="en-US" altLang="ja-JP" dirty="0"/>
              <a:t>, sed diam </a:t>
            </a:r>
            <a:r>
              <a:rPr lang="en-US" altLang="ja-JP" dirty="0" err="1"/>
              <a:t>nonummy</a:t>
            </a:r>
            <a:r>
              <a:rPr lang="en-US" altLang="ja-JP" dirty="0"/>
              <a:t> </a:t>
            </a:r>
            <a:r>
              <a:rPr lang="en-US" altLang="ja-JP" dirty="0" err="1"/>
              <a:t>nibh</a:t>
            </a:r>
            <a:r>
              <a:rPr lang="en-US" altLang="ja-JP" dirty="0"/>
              <a:t> </a:t>
            </a:r>
            <a:r>
              <a:rPr lang="en-US" altLang="ja-JP" dirty="0" err="1"/>
              <a:t>euismod</a:t>
            </a:r>
            <a:r>
              <a:rPr lang="en-US" altLang="ja-JP" dirty="0"/>
              <a:t>.</a:t>
            </a:r>
            <a:endParaRPr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00D7EE5-C271-4359-93D3-B39B130CD3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rtlCol="0"/>
          <a:lstStyle/>
          <a:p>
            <a:pPr rtl="0"/>
            <a:r>
              <a:rPr lang="en-US" altLang="ja-JP" sz="5000" dirty="0"/>
              <a:t>8:00</a:t>
            </a:r>
            <a:endParaRPr lang="ja-JP" altLang="en-US" sz="5000" dirty="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E943E24-FF68-4C94-8D53-0D10F86B471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r>
              <a:rPr lang="ja-JP" altLang="en-US" dirty="0"/>
              <a:t>午後</a:t>
            </a:r>
          </a:p>
        </p:txBody>
      </p:sp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3C24CF95-8E27-4024-9B78-51114889B51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rtlCol="0"/>
          <a:lstStyle/>
          <a:p>
            <a:pPr rtl="0"/>
            <a:r>
              <a:rPr lang="ja-JP" altLang="en-US" dirty="0"/>
              <a:t>イベントのタイトル</a:t>
            </a:r>
          </a:p>
        </p:txBody>
      </p:sp>
      <p:sp>
        <p:nvSpPr>
          <p:cNvPr id="15" name="テキスト プレースホルダー 14">
            <a:extLst>
              <a:ext uri="{FF2B5EF4-FFF2-40B4-BE49-F238E27FC236}">
                <a16:creationId xmlns:a16="http://schemas.microsoft.com/office/drawing/2014/main" id="{AF2D54E1-FCC8-4B64-A581-7862A6DE02E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07906" y="9010151"/>
            <a:ext cx="4572353" cy="2476800"/>
          </a:xfrm>
        </p:spPr>
        <p:txBody>
          <a:bodyPr rtlCol="0"/>
          <a:lstStyle/>
          <a:p>
            <a:pPr rtl="0"/>
            <a:r>
              <a:rPr lang="ja-JP" altLang="en-US" sz="14000" dirty="0"/>
              <a:t>一</a:t>
            </a:r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E98E7713-BF95-4FC2-8F3D-2AA9F678873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07906" y="10939339"/>
            <a:ext cx="4572353" cy="2476800"/>
          </a:xfrm>
        </p:spPr>
        <p:txBody>
          <a:bodyPr rtlCol="0"/>
          <a:lstStyle/>
          <a:p>
            <a:pPr rtl="0"/>
            <a:r>
              <a:rPr lang="ja-JP" altLang="en-US" sz="14000" dirty="0"/>
              <a:t>体</a:t>
            </a:r>
          </a:p>
        </p:txBody>
      </p:sp>
      <p:sp>
        <p:nvSpPr>
          <p:cNvPr id="13" name="テキスト プレースホルダー 12">
            <a:extLst>
              <a:ext uri="{FF2B5EF4-FFF2-40B4-BE49-F238E27FC236}">
                <a16:creationId xmlns:a16="http://schemas.microsoft.com/office/drawing/2014/main" id="{D132D149-71A5-4A3D-A4E3-B5E29EE24AF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07906" y="12868582"/>
            <a:ext cx="5624796" cy="2476800"/>
          </a:xfrm>
        </p:spPr>
        <p:txBody>
          <a:bodyPr rtlCol="0"/>
          <a:lstStyle/>
          <a:p>
            <a:pPr rtl="0"/>
            <a:r>
              <a:rPr lang="ja-JP" altLang="en-US" sz="14000" dirty="0"/>
              <a:t>性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96BA94CF-6D00-459F-99D4-B2F8419FE52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86722" y="4543090"/>
            <a:ext cx="5191035" cy="1926789"/>
          </a:xfrm>
        </p:spPr>
        <p:txBody>
          <a:bodyPr rtlCol="0" anchor="b"/>
          <a:lstStyle/>
          <a:p>
            <a:pPr rtl="0"/>
            <a:r>
              <a:rPr lang="ja-JP" altLang="en-US" sz="14000" dirty="0"/>
              <a:t>性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86FD5A4-BEF5-46E0-A498-DA5E2A79EB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32591" y="9050527"/>
            <a:ext cx="1168822" cy="787242"/>
          </a:xfrm>
        </p:spPr>
        <p:txBody>
          <a:bodyPr rtlCol="0">
            <a:normAutofit lnSpcReduction="10000"/>
          </a:bodyPr>
          <a:lstStyle/>
          <a:p>
            <a:pPr rtl="0"/>
            <a:r>
              <a:rPr lang="en-US" altLang="ja-JP" dirty="0"/>
              <a:t>20</a:t>
            </a:r>
            <a:endParaRPr lang="ja-JP" altLang="en-US" dirty="0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AC273226-519A-427F-86A0-F4576BA47B9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892715" y="9050527"/>
            <a:ext cx="1366905" cy="787242"/>
          </a:xfrm>
        </p:spPr>
        <p:txBody>
          <a:bodyPr rtlCol="0">
            <a:normAutofit lnSpcReduction="10000"/>
          </a:bodyPr>
          <a:lstStyle/>
          <a:p>
            <a:pPr rtl="0"/>
            <a:r>
              <a:rPr lang="ja-JP" altLang="en-US" dirty="0"/>
              <a:t>月</a:t>
            </a:r>
            <a:r>
              <a:rPr lang="en-US" altLang="ja-JP" dirty="0"/>
              <a:t>4</a:t>
            </a:r>
            <a:endParaRPr lang="ja-JP" altLang="en-US" dirty="0"/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8FDD132E-6CF2-4E75-BF46-BFE08C68E35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r>
              <a:rPr lang="en-US" altLang="ja-JP" dirty="0"/>
              <a:t>Lorem ipsum dolor sit </a:t>
            </a:r>
            <a:r>
              <a:rPr lang="en-US" altLang="ja-JP" dirty="0" err="1"/>
              <a:t>amet</a:t>
            </a:r>
            <a:r>
              <a:rPr lang="en-US" altLang="ja-JP" dirty="0"/>
              <a:t>, </a:t>
            </a:r>
            <a:r>
              <a:rPr lang="en-US" altLang="ja-JP" dirty="0" err="1"/>
              <a:t>consectetuer</a:t>
            </a:r>
            <a:r>
              <a:rPr lang="en-US" altLang="ja-JP" dirty="0"/>
              <a:t> </a:t>
            </a:r>
            <a:r>
              <a:rPr lang="en-US" altLang="ja-JP" dirty="0" err="1"/>
              <a:t>adipiscing</a:t>
            </a:r>
            <a:r>
              <a:rPr lang="en-US" altLang="ja-JP" dirty="0"/>
              <a:t> </a:t>
            </a:r>
            <a:r>
              <a:rPr lang="en-US" altLang="ja-JP" dirty="0" err="1"/>
              <a:t>elit</a:t>
            </a:r>
            <a:r>
              <a:rPr lang="en-US" altLang="ja-JP" dirty="0"/>
              <a:t>.</a:t>
            </a:r>
            <a:endParaRPr lang="ja-JP" altLang="en-US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8EDA27A5-1610-49ED-A016-7BE5A99ECB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42484" y="12983460"/>
            <a:ext cx="2063817" cy="1711937"/>
          </a:xfrm>
        </p:spPr>
        <p:txBody>
          <a:bodyPr rtlCol="0"/>
          <a:lstStyle/>
          <a:p>
            <a:pPr rtl="0"/>
            <a:r>
              <a:rPr lang="en-US" altLang="ja-JP" dirty="0"/>
              <a:t>4567</a:t>
            </a:r>
            <a:br>
              <a:rPr lang="en-US" altLang="ja-JP" dirty="0"/>
            </a:br>
            <a:r>
              <a:rPr lang="en-US" altLang="ja-JP" dirty="0"/>
              <a:t> Main St Buffalo, NY 98052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73056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924A08-6CCE-41D1-A616-5853080017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ja-JP" altLang="en-US" dirty="0"/>
              <a:t>アース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FAA841CE-9F66-4075-9594-5BC75ADAE8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6074" y="2365424"/>
            <a:ext cx="5191035" cy="2476800"/>
          </a:xfrm>
        </p:spPr>
        <p:txBody>
          <a:bodyPr rtlCol="0"/>
          <a:lstStyle/>
          <a:p>
            <a:pPr rtl="0"/>
            <a:r>
              <a:rPr lang="ja-JP" altLang="en-US" dirty="0"/>
              <a:t>デイ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66D58E41-90E9-4015-98DA-A2A6108DFF6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rtlCol="0">
            <a:normAutofit lnSpcReduction="10000"/>
          </a:bodyPr>
          <a:lstStyle/>
          <a:p>
            <a:pPr rtl="0"/>
            <a:r>
              <a:rPr lang="ja-JP" altLang="en-US" dirty="0"/>
              <a:t>月</a:t>
            </a:r>
            <a:r>
              <a:rPr lang="en-US" altLang="ja-JP" dirty="0"/>
              <a:t>4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80D14EA-607F-4843-B4BB-77392F8AA2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r>
              <a:rPr lang="en-US" altLang="ja-JP" dirty="0"/>
              <a:t>22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C5B6ECA3-BAA3-4952-8B83-243C20F393E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rtlCol="0"/>
          <a:lstStyle/>
          <a:p>
            <a:pPr rtl="0"/>
            <a:r>
              <a:rPr lang="en-US" altLang="ja-JP" dirty="0"/>
              <a:t>Lorem ipsum dolor sit </a:t>
            </a:r>
            <a:r>
              <a:rPr lang="en-US" altLang="ja-JP" dirty="0" err="1"/>
              <a:t>amet</a:t>
            </a:r>
            <a:r>
              <a:rPr lang="en-US" altLang="ja-JP" dirty="0"/>
              <a:t>, </a:t>
            </a:r>
            <a:r>
              <a:rPr lang="en-US" altLang="ja-JP" dirty="0" err="1"/>
              <a:t>consectetuer</a:t>
            </a:r>
            <a:r>
              <a:rPr lang="en-US" altLang="ja-JP" dirty="0"/>
              <a:t> </a:t>
            </a:r>
            <a:r>
              <a:rPr lang="en-US" altLang="ja-JP" dirty="0" err="1"/>
              <a:t>adipiscing</a:t>
            </a:r>
            <a:r>
              <a:rPr lang="en-US" altLang="ja-JP" dirty="0"/>
              <a:t> </a:t>
            </a:r>
            <a:r>
              <a:rPr lang="en-US" altLang="ja-JP" dirty="0" err="1"/>
              <a:t>elit</a:t>
            </a:r>
            <a:r>
              <a:rPr lang="en-US" altLang="ja-JP" dirty="0"/>
              <a:t>, sed diam </a:t>
            </a:r>
            <a:r>
              <a:rPr lang="en-US" altLang="ja-JP" dirty="0" err="1"/>
              <a:t>nonummy</a:t>
            </a:r>
            <a:r>
              <a:rPr lang="en-US" altLang="ja-JP" dirty="0"/>
              <a:t> </a:t>
            </a:r>
            <a:r>
              <a:rPr lang="en-US" altLang="ja-JP" dirty="0" err="1"/>
              <a:t>nibh</a:t>
            </a:r>
            <a:r>
              <a:rPr lang="en-US" altLang="ja-JP" dirty="0"/>
              <a:t> </a:t>
            </a:r>
            <a:r>
              <a:rPr lang="en-US" altLang="ja-JP" dirty="0" err="1"/>
              <a:t>euismod</a:t>
            </a:r>
            <a:endParaRPr lang="en-US" altLang="ja-JP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1839457-724E-43FC-91BA-A56F63B8903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r>
              <a:rPr lang="en-US" altLang="ja-JP" dirty="0"/>
              <a:t>4567 Main St, Buffalo</a:t>
            </a:r>
          </a:p>
        </p:txBody>
      </p:sp>
    </p:spTree>
    <p:extLst>
      <p:ext uri="{BB962C8B-B14F-4D97-AF65-F5344CB8AC3E}">
        <p14:creationId xmlns:p14="http://schemas.microsoft.com/office/powerpoint/2010/main" val="428148804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A1C00E-8250-415D-8BC9-1CBF2F2CA1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ja-JP" altLang="en-US" dirty="0"/>
              <a:t>フード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2AFCE584-15FF-494D-B102-0EDE8BB1EF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en-US" altLang="ja-JP" dirty="0"/>
              <a:t>Lorem Ipsum Dolor Sit </a:t>
            </a:r>
            <a:r>
              <a:rPr lang="en-US" altLang="ja-JP" dirty="0" err="1"/>
              <a:t>Amet</a:t>
            </a:r>
            <a:endParaRPr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F34AD70-56F2-46D4-BDF2-3AD01156410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ja-JP" altLang="en-US" dirty="0"/>
              <a:t>ドライブ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D59A2E7-545C-4FB4-917C-7DEA64F6FFF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r>
              <a:rPr lang="ja-JP" altLang="en-US" dirty="0"/>
              <a:t>午後 </a:t>
            </a:r>
            <a:r>
              <a:rPr lang="en-US" altLang="ja-JP" dirty="0"/>
              <a:t>8 </a:t>
            </a:r>
            <a:r>
              <a:rPr lang="ja-JP" altLang="en-US" dirty="0"/>
              <a:t>時</a:t>
            </a:r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A07609E3-3B6C-4EA9-835D-58CFD19B250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 rtlCol="0"/>
          <a:lstStyle/>
          <a:p>
            <a:pPr rtl="0"/>
            <a:r>
              <a:rPr lang="en-US" altLang="ja-JP" dirty="0"/>
              <a:t>20</a:t>
            </a:r>
            <a:endParaRPr lang="ja-JP" altLang="en-US" dirty="0"/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1696B679-FC3F-4F9F-996C-780439DC1ED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rtlCol="0"/>
          <a:lstStyle/>
          <a:p>
            <a:pPr rtl="0"/>
            <a:r>
              <a:rPr lang="ja-JP" altLang="en-US" dirty="0"/>
              <a:t>月</a:t>
            </a:r>
            <a:r>
              <a:rPr lang="en-US" altLang="ja-JP" dirty="0"/>
              <a:t>4</a:t>
            </a:r>
            <a:endParaRPr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5C384BD-9238-4898-8215-66813CED28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r>
              <a:rPr lang="ja-JP" altLang="en-US" dirty="0"/>
              <a:t>イベント</a:t>
            </a:r>
            <a:br>
              <a:rPr lang="ja-JP" altLang="en-US" dirty="0"/>
            </a:br>
            <a:r>
              <a:rPr lang="ja-JP" altLang="en-US" dirty="0"/>
              <a:t>タイトル​​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A31739AF-1902-41B9-ADE5-DEDC9673A1F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135906" y="9514357"/>
            <a:ext cx="1737250" cy="1981013"/>
          </a:xfrm>
        </p:spPr>
        <p:txBody>
          <a:bodyPr rtlCol="0"/>
          <a:lstStyle/>
          <a:p>
            <a:pPr rtl="0"/>
            <a:r>
              <a:rPr lang="en-US" altLang="ja-JP" dirty="0"/>
              <a:t>4567 Main St Buffalo, NY</a:t>
            </a:r>
            <a:endParaRPr lang="ja-JP" altLang="en-US" dirty="0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1DBC5EEB-D2B2-464C-9E0E-BAF74EC003F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r>
              <a:rPr lang="en-US" altLang="ja-JP" dirty="0"/>
              <a:t>Lorem ipsum dolor sit </a:t>
            </a:r>
            <a:r>
              <a:rPr lang="en-US" altLang="ja-JP" dirty="0" err="1"/>
              <a:t>amet</a:t>
            </a:r>
            <a:r>
              <a:rPr lang="en-US" altLang="ja-JP" dirty="0"/>
              <a:t>, </a:t>
            </a:r>
            <a:r>
              <a:rPr lang="en-US" altLang="ja-JP" dirty="0" err="1"/>
              <a:t>consectetuer</a:t>
            </a:r>
            <a:r>
              <a:rPr lang="en-US" altLang="ja-JP" dirty="0"/>
              <a:t> </a:t>
            </a:r>
            <a:r>
              <a:rPr lang="en-US" altLang="ja-JP" dirty="0" err="1"/>
              <a:t>adipiscing</a:t>
            </a:r>
            <a:r>
              <a:rPr lang="en-US" altLang="ja-JP" dirty="0"/>
              <a:t> </a:t>
            </a:r>
            <a:r>
              <a:rPr lang="en-US" altLang="ja-JP" dirty="0" err="1"/>
              <a:t>elit</a:t>
            </a:r>
            <a:r>
              <a:rPr lang="en-US" altLang="ja-JP" dirty="0"/>
              <a:t>, sed diam </a:t>
            </a:r>
            <a:r>
              <a:rPr lang="en-US" altLang="ja-JP" dirty="0" err="1"/>
              <a:t>nonummy</a:t>
            </a:r>
            <a:r>
              <a:rPr lang="en-US" altLang="ja-JP" dirty="0"/>
              <a:t> </a:t>
            </a:r>
            <a:r>
              <a:rPr lang="en-US" altLang="ja-JP" dirty="0" err="1"/>
              <a:t>nibh</a:t>
            </a:r>
            <a:r>
              <a:rPr lang="en-US" altLang="ja-JP" dirty="0"/>
              <a:t> </a:t>
            </a:r>
            <a:r>
              <a:rPr lang="en-US" altLang="ja-JP" dirty="0" err="1"/>
              <a:t>euismod</a:t>
            </a:r>
            <a:r>
              <a:rPr lang="en-US" altLang="ja-JP" dirty="0"/>
              <a:t> </a:t>
            </a:r>
            <a:r>
              <a:rPr lang="en-US" altLang="ja-JP" dirty="0" err="1"/>
              <a:t>tincidunt</a:t>
            </a:r>
            <a:r>
              <a:rPr lang="en-US" altLang="ja-JP" dirty="0"/>
              <a:t> </a:t>
            </a:r>
            <a:r>
              <a:rPr lang="en-US" altLang="ja-JP" dirty="0" err="1"/>
              <a:t>ut</a:t>
            </a:r>
            <a:r>
              <a:rPr lang="en-US" altLang="ja-JP" dirty="0"/>
              <a:t> </a:t>
            </a:r>
            <a:r>
              <a:rPr lang="en-US" altLang="ja-JP" dirty="0" err="1"/>
              <a:t>laoreet</a:t>
            </a:r>
            <a:r>
              <a:rPr lang="en-US" altLang="ja-JP" dirty="0"/>
              <a:t> dolore magna </a:t>
            </a:r>
            <a:r>
              <a:rPr lang="en-US" altLang="ja-JP" dirty="0" err="1"/>
              <a:t>aliquam</a:t>
            </a:r>
            <a:r>
              <a:rPr lang="en-US" altLang="ja-JP" dirty="0"/>
              <a:t> </a:t>
            </a:r>
            <a:r>
              <a:rPr lang="en-US" altLang="ja-JP" dirty="0" err="1"/>
              <a:t>erat</a:t>
            </a:r>
            <a:r>
              <a:rPr lang="en-US" altLang="ja-JP" dirty="0"/>
              <a:t> </a:t>
            </a:r>
            <a:r>
              <a:rPr lang="en-US" altLang="ja-JP" dirty="0" err="1"/>
              <a:t>volutpat.Ut</a:t>
            </a:r>
            <a:r>
              <a:rPr lang="en-US" altLang="ja-JP" dirty="0"/>
              <a:t> </a:t>
            </a:r>
            <a:r>
              <a:rPr lang="en-US" altLang="ja-JP" dirty="0" err="1"/>
              <a:t>wisi</a:t>
            </a:r>
            <a:r>
              <a:rPr lang="en-US" altLang="ja-JP" dirty="0"/>
              <a:t> </a:t>
            </a:r>
            <a:r>
              <a:rPr lang="en-US" altLang="ja-JP" dirty="0" err="1"/>
              <a:t>enim</a:t>
            </a:r>
            <a:r>
              <a:rPr lang="en-US" altLang="ja-JP" dirty="0"/>
              <a:t> ad minim </a:t>
            </a:r>
            <a:r>
              <a:rPr lang="en-US" altLang="ja-JP" dirty="0" err="1"/>
              <a:t>veniam</a:t>
            </a:r>
            <a:r>
              <a:rPr lang="en-US" altLang="ja-JP" dirty="0"/>
              <a:t>, </a:t>
            </a:r>
            <a:r>
              <a:rPr lang="en-US" altLang="ja-JP" dirty="0" err="1"/>
              <a:t>quis</a:t>
            </a:r>
            <a:r>
              <a:rPr lang="en-US" altLang="ja-JP" dirty="0"/>
              <a:t> </a:t>
            </a:r>
            <a:r>
              <a:rPr lang="en-US" altLang="ja-JP" dirty="0" err="1"/>
              <a:t>nostrud</a:t>
            </a:r>
            <a:r>
              <a:rPr lang="en-US" altLang="ja-JP" dirty="0"/>
              <a:t> </a:t>
            </a:r>
            <a:r>
              <a:rPr lang="en-US" altLang="ja-JP" dirty="0" err="1"/>
              <a:t>exerci</a:t>
            </a:r>
            <a:r>
              <a:rPr lang="en-US" altLang="ja-JP" dirty="0"/>
              <a:t> </a:t>
            </a:r>
            <a:r>
              <a:rPr lang="en-US" altLang="ja-JP" dirty="0" err="1"/>
              <a:t>tation</a:t>
            </a:r>
            <a:r>
              <a:rPr lang="en-US" altLang="ja-JP" dirty="0"/>
              <a:t> </a:t>
            </a:r>
            <a:r>
              <a:rPr lang="en-US" altLang="ja-JP" dirty="0" err="1"/>
              <a:t>ullamcorper</a:t>
            </a:r>
            <a:r>
              <a:rPr lang="en-US" altLang="ja-JP" dirty="0"/>
              <a:t> </a:t>
            </a:r>
            <a:r>
              <a:rPr lang="en-US" altLang="ja-JP" dirty="0" err="1"/>
              <a:t>suscipit</a:t>
            </a:r>
            <a:r>
              <a:rPr lang="en-US" altLang="ja-JP" dirty="0"/>
              <a:t> </a:t>
            </a:r>
            <a:r>
              <a:rPr lang="en-US" altLang="ja-JP" dirty="0" err="1"/>
              <a:t>lobortis</a:t>
            </a:r>
            <a:r>
              <a:rPr lang="en-US" altLang="ja-JP" dirty="0"/>
              <a:t> </a:t>
            </a:r>
            <a:r>
              <a:rPr lang="en-US" altLang="ja-JP" dirty="0" err="1"/>
              <a:t>nisl</a:t>
            </a:r>
            <a:r>
              <a:rPr lang="en-US" altLang="ja-JP" dirty="0"/>
              <a:t> </a:t>
            </a:r>
            <a:r>
              <a:rPr lang="en-US" altLang="ja-JP" dirty="0" err="1"/>
              <a:t>ut</a:t>
            </a:r>
            <a:r>
              <a:rPr lang="en-US" altLang="ja-JP" dirty="0"/>
              <a:t> </a:t>
            </a:r>
            <a:r>
              <a:rPr lang="en-US" altLang="ja-JP" dirty="0" err="1"/>
              <a:t>aliquip</a:t>
            </a:r>
            <a:r>
              <a:rPr lang="en-US" altLang="ja-JP" dirty="0"/>
              <a:t> ex </a:t>
            </a:r>
            <a:r>
              <a:rPr lang="en-US" altLang="ja-JP" dirty="0" err="1"/>
              <a:t>ea</a:t>
            </a:r>
            <a:r>
              <a:rPr lang="en-US" altLang="ja-JP" dirty="0"/>
              <a:t> </a:t>
            </a:r>
            <a:r>
              <a:rPr lang="en-US" altLang="ja-JP" dirty="0" err="1"/>
              <a:t>commodo</a:t>
            </a:r>
            <a:r>
              <a:rPr lang="en-US" altLang="ja-JP" dirty="0"/>
              <a:t> </a:t>
            </a:r>
            <a:r>
              <a:rPr lang="en-US" altLang="ja-JP" dirty="0" err="1"/>
              <a:t>consequat</a:t>
            </a:r>
            <a:r>
              <a:rPr lang="en-US" altLang="ja-JP" dirty="0"/>
              <a:t>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7383001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121802-CE1C-44C3-8EFF-8E7CF3729B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ja-JP" altLang="en-US" dirty="0"/>
              <a:t>こそう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F1C0284C-959B-452A-AC15-546BF93371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0233" y="947054"/>
            <a:ext cx="8357936" cy="2132323"/>
          </a:xfrm>
        </p:spPr>
        <p:txBody>
          <a:bodyPr rtlCol="0"/>
          <a:lstStyle/>
          <a:p>
            <a:pPr rtl="0"/>
            <a:r>
              <a:rPr lang="ja-JP" altLang="en-US" b="1" dirty="0"/>
              <a:t>変化を起</a:t>
            </a:r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C1863612-D797-4F56-9D4B-6F921EB4F4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 rtlCol="0"/>
          <a:lstStyle/>
          <a:p>
            <a:pPr rtl="0"/>
            <a:r>
              <a:rPr lang="en-US" altLang="ja-JP" b="1" dirty="0"/>
              <a:t>22</a:t>
            </a:r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E67E1242-EF63-44BF-B115-D8D9989426A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903621" y="5718502"/>
            <a:ext cx="1493023" cy="705281"/>
          </a:xfrm>
        </p:spPr>
        <p:txBody>
          <a:bodyPr rtlCol="0"/>
          <a:lstStyle/>
          <a:p>
            <a:pPr rtl="0"/>
            <a:r>
              <a:rPr lang="en-US" altLang="ja-JP" dirty="0"/>
              <a:t>4</a:t>
            </a:r>
            <a:r>
              <a:rPr lang="ja-JP" altLang="en-US" dirty="0"/>
              <a:t>月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62727503-4B9F-4F88-BFF2-278D0779446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939529" y="5710833"/>
            <a:ext cx="739482" cy="1031259"/>
          </a:xfrm>
        </p:spPr>
        <p:txBody>
          <a:bodyPr rtlCol="0"/>
          <a:lstStyle/>
          <a:p>
            <a:pPr rtl="0"/>
            <a:r>
              <a:rPr lang="en-US" altLang="ja-JP" b="1" dirty="0"/>
              <a:t>8</a:t>
            </a:r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4E9C4E5F-304E-4BB4-9ECB-3A951A7215B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531155" y="5718502"/>
            <a:ext cx="1248950" cy="705281"/>
          </a:xfrm>
        </p:spPr>
        <p:txBody>
          <a:bodyPr rtlCol="0"/>
          <a:lstStyle/>
          <a:p>
            <a:pPr rtl="0"/>
            <a:r>
              <a:rPr lang="ja-JP" altLang="en-US" dirty="0"/>
              <a:t>午後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E0462E03-4FA2-4473-998E-A6AA16FE8D0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rtlCol="0"/>
          <a:lstStyle/>
          <a:p>
            <a:pPr rtl="0"/>
            <a:r>
              <a:rPr lang="en-US" altLang="ja-JP" sz="2800" b="1" dirty="0"/>
              <a:t>4567 Main St, Buffalo, NY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CD46721-F9DC-4111-8138-AF65F52ADD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3615" y="7647069"/>
            <a:ext cx="1773732" cy="1031259"/>
          </a:xfrm>
        </p:spPr>
        <p:txBody>
          <a:bodyPr rtlCol="0"/>
          <a:lstStyle/>
          <a:p>
            <a:pPr rtl="0"/>
            <a:r>
              <a:rPr lang="ja-JP" altLang="en-US" sz="3000" b="1" dirty="0"/>
              <a:t>感謝を伝えよう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CF81628-AA45-4C2E-8190-CE3073EDF9E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883477" y="8794288"/>
            <a:ext cx="2196354" cy="1390734"/>
          </a:xfrm>
        </p:spPr>
        <p:txBody>
          <a:bodyPr rtlCol="0"/>
          <a:lstStyle/>
          <a:p>
            <a:pPr rtl="0"/>
            <a:r>
              <a:rPr lang="ja-JP" altLang="en-US" sz="4400" b="1" dirty="0"/>
              <a:t>耳を傾けよう</a:t>
            </a:r>
          </a:p>
        </p:txBody>
      </p:sp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FA1B8589-3F4B-427D-B9FF-95E7054409C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786941" y="7643932"/>
            <a:ext cx="1773732" cy="999333"/>
          </a:xfrm>
        </p:spPr>
        <p:txBody>
          <a:bodyPr rtlCol="0" anchor="ctr"/>
          <a:lstStyle/>
          <a:p>
            <a:pPr rtl="0"/>
            <a:r>
              <a:rPr lang="ja-JP" altLang="en-US" b="1" dirty="0"/>
              <a:t>ハグしよう</a:t>
            </a:r>
          </a:p>
        </p:txBody>
      </p:sp>
      <p:sp>
        <p:nvSpPr>
          <p:cNvPr id="13" name="テキスト プレースホルダー 12">
            <a:extLst>
              <a:ext uri="{FF2B5EF4-FFF2-40B4-BE49-F238E27FC236}">
                <a16:creationId xmlns:a16="http://schemas.microsoft.com/office/drawing/2014/main" id="{995A08F0-2B4E-4BE6-8266-E9451EDC698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685208" y="7793043"/>
            <a:ext cx="2800639" cy="1390735"/>
          </a:xfrm>
        </p:spPr>
        <p:txBody>
          <a:bodyPr rtlCol="0"/>
          <a:lstStyle/>
          <a:p>
            <a:pPr rtl="0"/>
            <a:r>
              <a:rPr lang="ja-JP" altLang="en-US" b="1" dirty="0"/>
              <a:t>誰かを助けよう</a:t>
            </a:r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8838D821-8716-46C7-B3B6-8DFF64BAE65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29948" y="10143161"/>
            <a:ext cx="2251137" cy="1390735"/>
          </a:xfrm>
        </p:spPr>
        <p:txBody>
          <a:bodyPr rtlCol="0"/>
          <a:lstStyle/>
          <a:p>
            <a:pPr rtl="0"/>
            <a:r>
              <a:rPr lang="ja-JP" altLang="en-US" b="1" dirty="0"/>
              <a:t>挨拶をしよう</a:t>
            </a:r>
          </a:p>
        </p:txBody>
      </p:sp>
      <p:sp>
        <p:nvSpPr>
          <p:cNvPr id="15" name="テキスト プレースホルダー 14">
            <a:extLst>
              <a:ext uri="{FF2B5EF4-FFF2-40B4-BE49-F238E27FC236}">
                <a16:creationId xmlns:a16="http://schemas.microsoft.com/office/drawing/2014/main" id="{032EA122-A2A3-4AE6-B8A0-9ED94E2DDC72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492722" y="8948595"/>
            <a:ext cx="1410900" cy="999333"/>
          </a:xfrm>
        </p:spPr>
        <p:txBody>
          <a:bodyPr rtlCol="0"/>
          <a:lstStyle/>
          <a:p>
            <a:pPr rtl="0"/>
            <a:r>
              <a:rPr lang="ja-JP" altLang="en-US" b="1" dirty="0"/>
              <a:t>注意しよう</a:t>
            </a:r>
          </a:p>
        </p:txBody>
      </p:sp>
      <p:sp>
        <p:nvSpPr>
          <p:cNvPr id="16" name="テキスト プレースホルダー 15">
            <a:extLst>
              <a:ext uri="{FF2B5EF4-FFF2-40B4-BE49-F238E27FC236}">
                <a16:creationId xmlns:a16="http://schemas.microsoft.com/office/drawing/2014/main" id="{FD8E9E7A-E6C4-490F-88F7-6EF6781376F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-107930" y="10246511"/>
            <a:ext cx="1773732" cy="960838"/>
          </a:xfrm>
        </p:spPr>
        <p:txBody>
          <a:bodyPr rtlCol="0"/>
          <a:lstStyle/>
          <a:p>
            <a:pPr rtl="0"/>
            <a:r>
              <a:rPr lang="ja-JP" altLang="en-US" sz="4000" b="1" dirty="0"/>
              <a:t>ほほ笑もう</a:t>
            </a:r>
          </a:p>
        </p:txBody>
      </p:sp>
      <p:sp>
        <p:nvSpPr>
          <p:cNvPr id="17" name="テキスト プレースホルダー 16">
            <a:extLst>
              <a:ext uri="{FF2B5EF4-FFF2-40B4-BE49-F238E27FC236}">
                <a16:creationId xmlns:a16="http://schemas.microsoft.com/office/drawing/2014/main" id="{0A8C1A2F-63D7-47B6-9A78-7B5A68BB37F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r>
              <a:rPr lang="ja-JP" altLang="en-US" b="1" dirty="0"/>
              <a:t>批判しない</a:t>
            </a:r>
          </a:p>
        </p:txBody>
      </p:sp>
      <p:sp>
        <p:nvSpPr>
          <p:cNvPr id="18" name="テキスト プレースホルダー 17">
            <a:extLst>
              <a:ext uri="{FF2B5EF4-FFF2-40B4-BE49-F238E27FC236}">
                <a16:creationId xmlns:a16="http://schemas.microsoft.com/office/drawing/2014/main" id="{74797F8E-121E-4529-AAC6-4398415BDE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172639" y="11905586"/>
            <a:ext cx="1598260" cy="999333"/>
          </a:xfrm>
        </p:spPr>
        <p:txBody>
          <a:bodyPr rtlCol="0"/>
          <a:lstStyle/>
          <a:p>
            <a:pPr rtl="0"/>
            <a:r>
              <a:rPr lang="ja-JP" altLang="en-US" b="1" dirty="0"/>
              <a:t>サポートしよう</a:t>
            </a:r>
          </a:p>
        </p:txBody>
      </p:sp>
      <p:sp>
        <p:nvSpPr>
          <p:cNvPr id="19" name="テキスト プレースホルダー 18">
            <a:extLst>
              <a:ext uri="{FF2B5EF4-FFF2-40B4-BE49-F238E27FC236}">
                <a16:creationId xmlns:a16="http://schemas.microsoft.com/office/drawing/2014/main" id="{9764C862-EC5A-4A31-BD2C-76FF32F9C3E8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609299" y="10502708"/>
            <a:ext cx="1909058" cy="1261654"/>
          </a:xfrm>
        </p:spPr>
        <p:txBody>
          <a:bodyPr rtlCol="0"/>
          <a:lstStyle/>
          <a:p>
            <a:pPr rtl="0"/>
            <a:r>
              <a:rPr lang="ja-JP" altLang="en-US" sz="4200" b="1" dirty="0"/>
              <a:t>やさしくしよう</a:t>
            </a:r>
          </a:p>
        </p:txBody>
      </p:sp>
      <p:sp>
        <p:nvSpPr>
          <p:cNvPr id="20" name="テキスト プレースホルダー 19">
            <a:extLst>
              <a:ext uri="{FF2B5EF4-FFF2-40B4-BE49-F238E27FC236}">
                <a16:creationId xmlns:a16="http://schemas.microsoft.com/office/drawing/2014/main" id="{41E574D2-6E1B-4342-8B1E-2FF1A41BF2A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8775033" y="10661889"/>
            <a:ext cx="1283368" cy="984444"/>
          </a:xfrm>
        </p:spPr>
        <p:txBody>
          <a:bodyPr rtlCol="0" anchor="ctr"/>
          <a:lstStyle/>
          <a:p>
            <a:pPr rtl="0"/>
            <a:r>
              <a:rPr lang="ja-JP" altLang="en-US" sz="3400" b="1" dirty="0"/>
              <a:t>行動しよう</a:t>
            </a:r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3BE8DF05-8962-4DAE-82FF-2DB7D3D4E35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r>
              <a:rPr lang="en-US" altLang="ja-JP" b="0" dirty="0"/>
              <a:t>Lorem ipsum dolor sit </a:t>
            </a:r>
            <a:r>
              <a:rPr lang="en-US" altLang="ja-JP" b="0" dirty="0" err="1"/>
              <a:t>amet</a:t>
            </a:r>
            <a:r>
              <a:rPr lang="en-US" altLang="ja-JP" b="0" dirty="0"/>
              <a:t>, </a:t>
            </a:r>
            <a:r>
              <a:rPr lang="en-US" altLang="ja-JP" b="0" dirty="0" err="1"/>
              <a:t>consectetuer</a:t>
            </a:r>
            <a:r>
              <a:rPr lang="en-US" altLang="ja-JP" b="0" dirty="0"/>
              <a:t> </a:t>
            </a:r>
            <a:r>
              <a:rPr lang="en-US" altLang="ja-JP" b="0" dirty="0" err="1"/>
              <a:t>adipiscing</a:t>
            </a:r>
            <a:r>
              <a:rPr lang="en-US" altLang="ja-JP" b="0" dirty="0"/>
              <a:t> </a:t>
            </a:r>
            <a:r>
              <a:rPr lang="en-US" altLang="ja-JP" b="0" dirty="0" err="1"/>
              <a:t>elit</a:t>
            </a:r>
            <a:r>
              <a:rPr lang="en-US" altLang="ja-JP" b="0" dirty="0"/>
              <a:t>, sed diam </a:t>
            </a:r>
            <a:r>
              <a:rPr lang="en-US" altLang="ja-JP" b="0" dirty="0" err="1"/>
              <a:t>nonummy</a:t>
            </a:r>
            <a:r>
              <a:rPr lang="en-US" altLang="ja-JP" b="0" dirty="0"/>
              <a:t> </a:t>
            </a:r>
            <a:r>
              <a:rPr lang="en-US" altLang="ja-JP" b="0" dirty="0" err="1"/>
              <a:t>nibh</a:t>
            </a:r>
            <a:r>
              <a:rPr lang="en-US" altLang="ja-JP" b="0" dirty="0"/>
              <a:t> </a:t>
            </a:r>
            <a:r>
              <a:rPr lang="en-US" altLang="ja-JP" b="0" dirty="0" err="1"/>
              <a:t>euismod</a:t>
            </a:r>
            <a:r>
              <a:rPr lang="en-US" altLang="ja-JP" b="0" dirty="0"/>
              <a:t> </a:t>
            </a:r>
            <a:r>
              <a:rPr lang="en-US" altLang="ja-JP" b="0" dirty="0" err="1"/>
              <a:t>tincidunt</a:t>
            </a:r>
            <a:r>
              <a:rPr lang="en-US" altLang="ja-JP" b="0" dirty="0"/>
              <a:t> </a:t>
            </a:r>
            <a:r>
              <a:rPr lang="en-US" altLang="ja-JP" b="0" dirty="0" err="1"/>
              <a:t>ut</a:t>
            </a:r>
            <a:r>
              <a:rPr lang="en-US" altLang="ja-JP" b="0" dirty="0"/>
              <a:t> </a:t>
            </a:r>
            <a:r>
              <a:rPr lang="en-US" altLang="ja-JP" b="0" dirty="0" err="1"/>
              <a:t>laoreet</a:t>
            </a:r>
            <a:r>
              <a:rPr lang="en-US" altLang="ja-JP" b="0" dirty="0"/>
              <a:t> dolore magna </a:t>
            </a:r>
            <a:r>
              <a:rPr lang="en-US" altLang="ja-JP" b="0" dirty="0" err="1"/>
              <a:t>aliquam</a:t>
            </a:r>
            <a:r>
              <a:rPr lang="en-US" altLang="ja-JP" b="0" dirty="0"/>
              <a:t> </a:t>
            </a:r>
            <a:r>
              <a:rPr lang="en-US" altLang="ja-JP" b="0" dirty="0" err="1"/>
              <a:t>erat</a:t>
            </a:r>
            <a:r>
              <a:rPr lang="en-US" altLang="ja-JP" b="0" dirty="0"/>
              <a:t> </a:t>
            </a:r>
            <a:r>
              <a:rPr lang="en-US" altLang="ja-JP" b="0" dirty="0" err="1"/>
              <a:t>volutpat.Ut</a:t>
            </a:r>
            <a:r>
              <a:rPr lang="en-US" altLang="ja-JP" b="0" dirty="0"/>
              <a:t> </a:t>
            </a:r>
            <a:r>
              <a:rPr lang="en-US" altLang="ja-JP" b="0" dirty="0" err="1"/>
              <a:t>wisi</a:t>
            </a:r>
            <a:r>
              <a:rPr lang="en-US" altLang="ja-JP" b="0" dirty="0"/>
              <a:t> </a:t>
            </a:r>
            <a:r>
              <a:rPr lang="en-US" altLang="ja-JP" b="0" dirty="0" err="1"/>
              <a:t>enim</a:t>
            </a:r>
            <a:r>
              <a:rPr lang="en-US" altLang="ja-JP" b="0" dirty="0"/>
              <a:t> ad minim </a:t>
            </a:r>
            <a:r>
              <a:rPr lang="en-US" altLang="ja-JP" b="0" dirty="0" err="1"/>
              <a:t>veniam</a:t>
            </a:r>
            <a:r>
              <a:rPr lang="en-US" altLang="ja-JP" b="0" dirty="0"/>
              <a:t>, </a:t>
            </a:r>
            <a:r>
              <a:rPr lang="en-US" altLang="ja-JP" b="0" dirty="0" err="1"/>
              <a:t>quis</a:t>
            </a:r>
            <a:r>
              <a:rPr lang="en-US" altLang="ja-JP" b="0" dirty="0"/>
              <a:t> </a:t>
            </a:r>
            <a:r>
              <a:rPr lang="en-US" altLang="ja-JP" b="0" dirty="0" err="1"/>
              <a:t>nostrud</a:t>
            </a:r>
            <a:r>
              <a:rPr lang="en-US" altLang="ja-JP" b="0" dirty="0"/>
              <a:t> </a:t>
            </a:r>
            <a:r>
              <a:rPr lang="en-US" altLang="ja-JP" b="0" dirty="0" err="1"/>
              <a:t>exerci</a:t>
            </a:r>
            <a:r>
              <a:rPr lang="en-US" altLang="ja-JP" b="0" dirty="0"/>
              <a:t> </a:t>
            </a:r>
            <a:r>
              <a:rPr lang="en-US" altLang="ja-JP" b="0" dirty="0" err="1"/>
              <a:t>tation</a:t>
            </a:r>
            <a:r>
              <a:rPr lang="en-US" altLang="ja-JP" b="0" dirty="0"/>
              <a:t> </a:t>
            </a:r>
            <a:r>
              <a:rPr lang="en-US" altLang="ja-JP" b="0" dirty="0" err="1"/>
              <a:t>ullamcorper</a:t>
            </a:r>
            <a:r>
              <a:rPr lang="en-US" altLang="ja-JP" b="0" dirty="0"/>
              <a:t> </a:t>
            </a:r>
            <a:r>
              <a:rPr lang="en-US" altLang="ja-JP" b="0" dirty="0" err="1"/>
              <a:t>suscipit</a:t>
            </a:r>
            <a:r>
              <a:rPr lang="en-US" altLang="ja-JP" b="0" dirty="0"/>
              <a:t> </a:t>
            </a:r>
            <a:r>
              <a:rPr lang="en-US" altLang="ja-JP" b="0" dirty="0" err="1"/>
              <a:t>lobortis</a:t>
            </a:r>
            <a:r>
              <a:rPr lang="en-US" altLang="ja-JP" b="0" dirty="0"/>
              <a:t> </a:t>
            </a:r>
            <a:r>
              <a:rPr lang="en-US" altLang="ja-JP" b="0" dirty="0" err="1"/>
              <a:t>nisl</a:t>
            </a:r>
            <a:r>
              <a:rPr lang="en-US" altLang="ja-JP" b="0" dirty="0"/>
              <a:t> </a:t>
            </a:r>
            <a:r>
              <a:rPr lang="en-US" altLang="ja-JP" b="0" dirty="0" err="1"/>
              <a:t>ut</a:t>
            </a:r>
            <a:r>
              <a:rPr lang="en-US" altLang="ja-JP" b="0" dirty="0"/>
              <a:t> </a:t>
            </a:r>
            <a:r>
              <a:rPr lang="en-US" altLang="ja-JP" b="0" dirty="0" err="1"/>
              <a:t>aliquip</a:t>
            </a:r>
            <a:r>
              <a:rPr lang="en-US" altLang="ja-JP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2794441"/>
      </p:ext>
    </p:extLst>
  </p:cSld>
  <p:clrMapOvr>
    <a:masterClrMapping/>
  </p:clrMapOvr>
</p:sld>
</file>

<file path=ppt/theme/theme16.xml><?xml version="1.0" encoding="utf-8"?>
<a:theme xmlns:a="http://schemas.openxmlformats.org/drawingml/2006/main" name="Office テーマ">
  <a:themeElements>
    <a:clrScheme name="Supportive 01">
      <a:dk1>
        <a:sysClr val="windowText" lastClr="000000"/>
      </a:dk1>
      <a:lt1>
        <a:sysClr val="window" lastClr="FFFFFF"/>
      </a:lt1>
      <a:dk2>
        <a:srgbClr val="44546A"/>
      </a:dk2>
      <a:lt2>
        <a:srgbClr val="808080"/>
      </a:lt2>
      <a:accent1>
        <a:srgbClr val="ED1C24"/>
      </a:accent1>
      <a:accent2>
        <a:srgbClr val="ED7D31"/>
      </a:accent2>
      <a:accent3>
        <a:srgbClr val="1A1A1A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FF"/>
      </a:hlink>
      <a:folHlink>
        <a:srgbClr val="FFFFFF"/>
      </a:folHlink>
    </a:clrScheme>
    <a:fontScheme name="Supportive 01">
      <a:majorFont>
        <a:latin typeface="Verdana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88552_win32_fixed" id="{634CE73B-C280-427F-B843-E4A8E8CBF3EF}" vid="{AC453756-D2B0-4A91-8C4B-F025294654CD}"/>
    </a:ext>
  </a:extLst>
</a:theme>
</file>

<file path=ppt/theme/theme27.xml><?xml version="1.0" encoding="utf-8"?>
<a:theme xmlns:a="http://schemas.openxmlformats.org/drawingml/2006/main" name="1_Office テーマ">
  <a:themeElements>
    <a:clrScheme name="Supportive 02">
      <a:dk1>
        <a:sysClr val="windowText" lastClr="000000"/>
      </a:dk1>
      <a:lt1>
        <a:sysClr val="window" lastClr="FFFFFF"/>
      </a:lt1>
      <a:dk2>
        <a:srgbClr val="4C0064"/>
      </a:dk2>
      <a:lt2>
        <a:srgbClr val="29ABE2"/>
      </a:lt2>
      <a:accent1>
        <a:srgbClr val="39B54A"/>
      </a:accent1>
      <a:accent2>
        <a:srgbClr val="ED1C24"/>
      </a:accent2>
      <a:accent3>
        <a:srgbClr val="F7931E"/>
      </a:accent3>
      <a:accent4>
        <a:srgbClr val="FCEE00"/>
      </a:accent4>
      <a:accent5>
        <a:srgbClr val="0071BC"/>
      </a:accent5>
      <a:accent6>
        <a:srgbClr val="39B54A"/>
      </a:accent6>
      <a:hlink>
        <a:srgbClr val="FFFFFF"/>
      </a:hlink>
      <a:folHlink>
        <a:srgbClr val="FFFFFF"/>
      </a:folHlink>
    </a:clrScheme>
    <a:fontScheme name="Custom 21">
      <a:majorFont>
        <a:latin typeface="Modern Love"/>
        <a:ea typeface=""/>
        <a:cs typeface=""/>
      </a:majorFont>
      <a:minorFont>
        <a:latin typeface="Avenir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88552_win32_fixed" id="{634CE73B-C280-427F-B843-E4A8E8CBF3EF}" vid="{6CE36F81-86A8-4F45-9191-648EE6D535FF}"/>
    </a:ext>
  </a:extLst>
</a:theme>
</file>

<file path=ppt/theme/theme34.xml><?xml version="1.0" encoding="utf-8"?>
<a:theme xmlns:a="http://schemas.openxmlformats.org/drawingml/2006/main" name="2_Office テーマ">
  <a:themeElements>
    <a:clrScheme name="Supportive 03">
      <a:dk1>
        <a:sysClr val="windowText" lastClr="000000"/>
      </a:dk1>
      <a:lt1>
        <a:sysClr val="window" lastClr="FFFFFF"/>
      </a:lt1>
      <a:dk2>
        <a:srgbClr val="999999"/>
      </a:dk2>
      <a:lt2>
        <a:srgbClr val="FCEE00"/>
      </a:lt2>
      <a:accent1>
        <a:srgbClr val="ED1C24"/>
      </a:accent1>
      <a:accent2>
        <a:srgbClr val="0071BC"/>
      </a:accent2>
      <a:accent3>
        <a:srgbClr val="1A1A1A"/>
      </a:accent3>
      <a:accent4>
        <a:srgbClr val="F7931E"/>
      </a:accent4>
      <a:accent5>
        <a:srgbClr val="5B9BD5"/>
      </a:accent5>
      <a:accent6>
        <a:srgbClr val="70AD47"/>
      </a:accent6>
      <a:hlink>
        <a:srgbClr val="FFFFFF"/>
      </a:hlink>
      <a:folHlink>
        <a:srgbClr val="FFFFFF"/>
      </a:folHlink>
    </a:clrScheme>
    <a:fontScheme name="Custom 22">
      <a:majorFont>
        <a:latin typeface="Avenir Next LT Pro"/>
        <a:ea typeface=""/>
        <a:cs typeface=""/>
      </a:majorFont>
      <a:minorFont>
        <a:latin typeface="Sagona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88552_win32_fixed" id="{634CE73B-C280-427F-B843-E4A8E8CBF3EF}" vid="{0CB82194-13AB-4C03-9D3A-B37774F83869}"/>
    </a:ext>
  </a:extLst>
</a:theme>
</file>

<file path=ppt/theme/theme43.xml><?xml version="1.0" encoding="utf-8"?>
<a:theme xmlns:a="http://schemas.openxmlformats.org/drawingml/2006/main" name="3_Office テーマ">
  <a:themeElements>
    <a:clrScheme name="Supportive 04">
      <a:dk1>
        <a:sysClr val="windowText" lastClr="000000"/>
      </a:dk1>
      <a:lt1>
        <a:sysClr val="window" lastClr="FFFFFF"/>
      </a:lt1>
      <a:dk2>
        <a:srgbClr val="00155A"/>
      </a:dk2>
      <a:lt2>
        <a:srgbClr val="FCEE00"/>
      </a:lt2>
      <a:accent1>
        <a:srgbClr val="ED1C24"/>
      </a:accent1>
      <a:accent2>
        <a:srgbClr val="0071BC"/>
      </a:accent2>
      <a:accent3>
        <a:srgbClr val="1A1A1A"/>
      </a:accent3>
      <a:accent4>
        <a:srgbClr val="F7931E"/>
      </a:accent4>
      <a:accent5>
        <a:srgbClr val="29ABE2"/>
      </a:accent5>
      <a:accent6>
        <a:srgbClr val="39B54A"/>
      </a:accent6>
      <a:hlink>
        <a:srgbClr val="FFFFFF"/>
      </a:hlink>
      <a:folHlink>
        <a:srgbClr val="FFFFFF"/>
      </a:folHlink>
    </a:clrScheme>
    <a:fontScheme name="Custom 23">
      <a:majorFont>
        <a:latin typeface="Cavolini"/>
        <a:ea typeface=""/>
        <a:cs typeface=""/>
      </a:majorFont>
      <a:minorFont>
        <a:latin typeface="Segoe Scrip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88552_win32_fixed" id="{634CE73B-C280-427F-B843-E4A8E8CBF3EF}" vid="{95E0D85C-8679-4BE0-BF08-C084B0EF48BF}"/>
    </a:ext>
  </a:extLst>
</a:theme>
</file>

<file path=ppt/theme/theme51.xml><?xml version="1.0" encoding="utf-8"?>
<a:theme xmlns:a="http://schemas.openxmlformats.org/drawingml/2006/main" name="4_Office テーマ">
  <a:themeElements>
    <a:clrScheme name="Supportive 05">
      <a:dk1>
        <a:sysClr val="windowText" lastClr="000000"/>
      </a:dk1>
      <a:lt1>
        <a:sysClr val="window" lastClr="FFFFFF"/>
      </a:lt1>
      <a:dk2>
        <a:srgbClr val="00155A"/>
      </a:dk2>
      <a:lt2>
        <a:srgbClr val="FCEE00"/>
      </a:lt2>
      <a:accent1>
        <a:srgbClr val="C1272D"/>
      </a:accent1>
      <a:accent2>
        <a:srgbClr val="0071BC"/>
      </a:accent2>
      <a:accent3>
        <a:srgbClr val="4D4D4D"/>
      </a:accent3>
      <a:accent4>
        <a:srgbClr val="F7931E"/>
      </a:accent4>
      <a:accent5>
        <a:srgbClr val="29ABE2"/>
      </a:accent5>
      <a:accent6>
        <a:srgbClr val="39B54A"/>
      </a:accent6>
      <a:hlink>
        <a:srgbClr val="FFFFFF"/>
      </a:hlink>
      <a:folHlink>
        <a:srgbClr val="FFFFFF"/>
      </a:folHlink>
    </a:clrScheme>
    <a:fontScheme name="Supportive 05">
      <a:majorFont>
        <a:latin typeface="Rockwell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88552_win32_fixed" id="{634CE73B-C280-427F-B843-E4A8E8CBF3EF}" vid="{474C421B-3295-4D71-A926-AAD03B1D8A1B}"/>
    </a:ext>
  </a:extLst>
</a:theme>
</file>

<file path=ppt/theme/theme68.xml><?xml version="1.0" encoding="utf-8"?>
<a:theme xmlns:a="http://schemas.openxmlformats.org/drawingml/2006/main" name="5_Office テーマ">
  <a:themeElements>
    <a:clrScheme name="Supportive 06">
      <a:dk1>
        <a:sysClr val="windowText" lastClr="000000"/>
      </a:dk1>
      <a:lt1>
        <a:sysClr val="window" lastClr="FFFFFF"/>
      </a:lt1>
      <a:dk2>
        <a:srgbClr val="999999"/>
      </a:dk2>
      <a:lt2>
        <a:srgbClr val="FCEE00"/>
      </a:lt2>
      <a:accent1>
        <a:srgbClr val="C1272D"/>
      </a:accent1>
      <a:accent2>
        <a:srgbClr val="0071BC"/>
      </a:accent2>
      <a:accent3>
        <a:srgbClr val="93278F"/>
      </a:accent3>
      <a:accent4>
        <a:srgbClr val="F15A24"/>
      </a:accent4>
      <a:accent5>
        <a:srgbClr val="29ABE2"/>
      </a:accent5>
      <a:accent6>
        <a:srgbClr val="39B54A"/>
      </a:accent6>
      <a:hlink>
        <a:srgbClr val="FFFFFF"/>
      </a:hlink>
      <a:folHlink>
        <a:srgbClr val="FFFFFF"/>
      </a:folHlink>
    </a:clrScheme>
    <a:fontScheme name="Supportive 06">
      <a:majorFont>
        <a:latin typeface="Gill Sans MT"/>
        <a:ea typeface=""/>
        <a:cs typeface=""/>
      </a:majorFont>
      <a:minorFont>
        <a:latin typeface="Script MT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88552_win32_fixed" id="{634CE73B-C280-427F-B843-E4A8E8CBF3EF}" vid="{95AA0FD3-934B-4C89-B852-FEF61C352E41}"/>
    </a:ext>
  </a:extLst>
</a:theme>
</file>

<file path=ppt/theme/theme7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3.xml.rels>&#65279;<?xml version="1.0" encoding="utf-8"?><Relationships xmlns="http://schemas.openxmlformats.org/package/2006/relationships"><Relationship Type="http://schemas.openxmlformats.org/officeDocument/2006/relationships/customXmlProps" Target="/customXml/itemProps13.xml" Id="rId1" /></Relationships>
</file>

<file path=customXml/_rels/item22.xml.rels>&#65279;<?xml version="1.0" encoding="utf-8"?><Relationships xmlns="http://schemas.openxmlformats.org/package/2006/relationships"><Relationship Type="http://schemas.openxmlformats.org/officeDocument/2006/relationships/customXmlProps" Target="/customXml/itemProps22.xml" Id="rId1" /></Relationships>
</file>

<file path=customXml/_rels/item3.xml.rels>&#65279;<?xml version="1.0" encoding="utf-8"?><Relationships xmlns="http://schemas.openxmlformats.org/package/2006/relationships"><Relationship Type="http://schemas.openxmlformats.org/officeDocument/2006/relationships/customXmlProps" Target="/customXml/itemProps31.xml" Id="rId1" /></Relationships>
</file>

<file path=customXml/item1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4" ma:contentTypeDescription="Create a new document." ma:contentTypeScope="" ma:versionID="2d714a3296df14eba7a100bb665443ca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49549bf45bfbbfb6cffed527380e77e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3.xml><?xml version="1.0" encoding="utf-8"?>
<ds:datastoreItem xmlns:ds="http://schemas.openxmlformats.org/officeDocument/2006/customXml" ds:itemID="{0FEE8C53-CB00-43AD-8742-0938AA1B6D66}">
  <ds:schemaRefs>
    <ds:schemaRef ds:uri="http://schemas.microsoft.com/sharepoint/v3/contenttype/forms"/>
  </ds:schemaRefs>
</ds:datastoreItem>
</file>

<file path=customXml/itemProps22.xml><?xml version="1.0" encoding="utf-8"?>
<ds:datastoreItem xmlns:ds="http://schemas.openxmlformats.org/officeDocument/2006/customXml" ds:itemID="{662D5677-7DA5-4FB5-96BE-F580C1E863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1.xml><?xml version="1.0" encoding="utf-8"?>
<ds:datastoreItem xmlns:ds="http://schemas.openxmlformats.org/officeDocument/2006/customXml" ds:itemID="{13849AC4-2BA2-4A86-883D-AFEB4DD4B217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373</ap:Words>
  <ap:PresentationFormat>ユーザー設定</ap:PresentationFormat>
  <ap:Paragraphs>71</ap:Paragraphs>
  <ap:Slides>6</ap:Slides>
  <ap:Notes>6</ap:Notes>
  <ap:HiddenSlides>0</ap:HiddenSlides>
  <ap:MMClips>0</ap:MMClips>
  <ap:ScaleCrop>false</ap:ScaleCrop>
  <ap:HeadingPairs>
    <vt:vector baseType="variant" size="6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6</vt:i4>
      </vt:variant>
      <vt:variant>
        <vt:lpstr>スライド タイトル</vt:lpstr>
      </vt:variant>
      <vt:variant>
        <vt:i4>6</vt:i4>
      </vt:variant>
    </vt:vector>
  </ap:HeadingPairs>
  <ap:TitlesOfParts>
    <vt:vector baseType="lpstr" size="14">
      <vt:lpstr>Meiryo UI</vt:lpstr>
      <vt:lpstr>Arial</vt:lpstr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いじめ</vt:lpstr>
      <vt:lpstr>みんな</vt:lpstr>
      <vt:lpstr>多</vt:lpstr>
      <vt:lpstr>アース</vt:lpstr>
      <vt:lpstr>フード</vt:lpstr>
      <vt:lpstr>こそう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2022-07-04T05:02:21Z</dcterms:created>
  <dcterms:modified xsi:type="dcterms:W3CDTF">2023-03-30T06:21:26Z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